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97" r:id="rId2"/>
  </p:sldMasterIdLst>
  <p:notesMasterIdLst>
    <p:notesMasterId r:id="rId35"/>
  </p:notesMasterIdLst>
  <p:handoutMasterIdLst>
    <p:handoutMasterId r:id="rId36"/>
  </p:handoutMasterIdLst>
  <p:sldIdLst>
    <p:sldId id="893" r:id="rId3"/>
    <p:sldId id="706" r:id="rId4"/>
    <p:sldId id="894" r:id="rId5"/>
    <p:sldId id="895" r:id="rId6"/>
    <p:sldId id="930" r:id="rId7"/>
    <p:sldId id="897" r:id="rId8"/>
    <p:sldId id="898" r:id="rId9"/>
    <p:sldId id="899" r:id="rId10"/>
    <p:sldId id="900" r:id="rId11"/>
    <p:sldId id="901" r:id="rId12"/>
    <p:sldId id="902" r:id="rId13"/>
    <p:sldId id="903" r:id="rId14"/>
    <p:sldId id="904" r:id="rId15"/>
    <p:sldId id="906" r:id="rId16"/>
    <p:sldId id="905" r:id="rId17"/>
    <p:sldId id="907" r:id="rId18"/>
    <p:sldId id="908" r:id="rId19"/>
    <p:sldId id="909" r:id="rId20"/>
    <p:sldId id="910" r:id="rId21"/>
    <p:sldId id="911" r:id="rId22"/>
    <p:sldId id="912" r:id="rId23"/>
    <p:sldId id="913" r:id="rId24"/>
    <p:sldId id="914" r:id="rId25"/>
    <p:sldId id="915" r:id="rId26"/>
    <p:sldId id="916" r:id="rId27"/>
    <p:sldId id="923" r:id="rId28"/>
    <p:sldId id="924" r:id="rId29"/>
    <p:sldId id="925" r:id="rId30"/>
    <p:sldId id="926" r:id="rId31"/>
    <p:sldId id="927" r:id="rId32"/>
    <p:sldId id="928" r:id="rId33"/>
    <p:sldId id="929" r:id="rId34"/>
  </p:sldIdLst>
  <p:sldSz cx="9144000" cy="6858000" type="screen4x3"/>
  <p:notesSz cx="7010400" cy="9236075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zaret" initials="ez" lastIdx="11" clrIdx="0">
    <p:extLst>
      <p:ext uri="{19B8F6BF-5375-455C-9EA6-DF929625EA0E}">
        <p15:presenceInfo xmlns:p15="http://schemas.microsoft.com/office/powerpoint/2012/main" userId="e0269f211fd8284a" providerId="Windows Live"/>
      </p:ext>
    </p:extLst>
  </p:cmAuthor>
  <p:cmAuthor id="2" name="Kathleen Marucci" initials="KM" lastIdx="1" clrIdx="1">
    <p:extLst>
      <p:ext uri="{19B8F6BF-5375-455C-9EA6-DF929625EA0E}">
        <p15:presenceInfo xmlns:p15="http://schemas.microsoft.com/office/powerpoint/2012/main" userId="S::kathleen.marucci@my.cgaux.org::8a6b1a1a-02fe-46ec-a065-4cd6a37a9c7e" providerId="AD"/>
      </p:ext>
    </p:extLst>
  </p:cmAuthor>
  <p:cmAuthor id="3" name="Harry Tipper III" initials="HTI" lastIdx="1" clrIdx="2">
    <p:extLst>
      <p:ext uri="{19B8F6BF-5375-455C-9EA6-DF929625EA0E}">
        <p15:presenceInfo xmlns:p15="http://schemas.microsoft.com/office/powerpoint/2012/main" userId="da059739ccc5df90" providerId="Windows Live"/>
      </p:ext>
    </p:extLst>
  </p:cmAuthor>
  <p:cmAuthor id="4" name="Hortensia E. Sampedro" initials="HES" lastIdx="2" clrIdx="3">
    <p:extLst>
      <p:ext uri="{19B8F6BF-5375-455C-9EA6-DF929625EA0E}">
        <p15:presenceInfo xmlns:p15="http://schemas.microsoft.com/office/powerpoint/2012/main" userId="Hortensia E. Sampe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3" autoAdjust="0"/>
    <p:restoredTop sz="78521" autoAdjust="0"/>
  </p:normalViewPr>
  <p:slideViewPr>
    <p:cSldViewPr>
      <p:cViewPr varScale="1">
        <p:scale>
          <a:sx n="86" d="100"/>
          <a:sy n="86" d="100"/>
        </p:scale>
        <p:origin x="152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4"/>
    </p:cViewPr>
  </p:sorterViewPr>
  <p:notesViewPr>
    <p:cSldViewPr>
      <p:cViewPr varScale="1">
        <p:scale>
          <a:sx n="79" d="100"/>
          <a:sy n="79" d="100"/>
        </p:scale>
        <p:origin x="-426" y="-7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12-10T17:14:49.845" idx="1">
    <p:pos x="10" y="10"/>
    <p:text>Problem with lower section of slide...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r">
              <a:defRPr sz="1200"/>
            </a:lvl1pPr>
          </a:lstStyle>
          <a:p>
            <a:pPr>
              <a:defRPr/>
            </a:pPr>
            <a:fld id="{3A16939F-587A-4240-9331-12CB620FADB4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66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772366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r">
              <a:defRPr sz="1200"/>
            </a:lvl1pPr>
          </a:lstStyle>
          <a:p>
            <a:pPr>
              <a:defRPr/>
            </a:pPr>
            <a:fld id="{5E60B868-95F8-47B3-A673-827DBA03B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4T18:44:07.0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4T18:44:43.5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24T23:50:13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r">
              <a:defRPr sz="1200"/>
            </a:lvl1pPr>
          </a:lstStyle>
          <a:p>
            <a:pPr>
              <a:defRPr/>
            </a:pPr>
            <a:fld id="{105DC350-CFCE-441F-8332-6289CB07CF7D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5" tIns="46417" rIns="92835" bIns="464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387772"/>
            <a:ext cx="5607678" cy="4155916"/>
          </a:xfrm>
          <a:prstGeom prst="rect">
            <a:avLst/>
          </a:prstGeom>
        </p:spPr>
        <p:txBody>
          <a:bodyPr vert="horz" lIns="92835" tIns="46417" rIns="92835" bIns="464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66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772366"/>
            <a:ext cx="3038161" cy="462122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r">
              <a:defRPr sz="1200"/>
            </a:lvl1pPr>
          </a:lstStyle>
          <a:p>
            <a:pPr>
              <a:defRPr/>
            </a:pPr>
            <a:fld id="{CEE8CD96-12F0-4F50-8C18-2E4810E31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2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oatsmart.thecampfirecollective.com/blog/the-basic-parts-of-a-boat-and-personal-watercraft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8CD96-12F0-4F50-8C18-2E4810E31FF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3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cs typeface="Calibri"/>
              </a:rPr>
              <a:t>Plowing mode is not in Glossary</a:t>
            </a:r>
            <a:endParaRPr lang="en-US" b="1"/>
          </a:p>
          <a:p>
            <a:endParaRPr lang="en-US" b="1"/>
          </a:p>
          <a:p>
            <a:r>
              <a:rPr lang="en-US" b="1"/>
              <a:t>Instructor Notes:</a:t>
            </a:r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three main types of hulls?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one: Displacement.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characteristics of a displacement hull?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some examples of displacement hulls?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two: </a:t>
            </a:r>
            <a:r>
              <a:rPr lang="en-US" err="1"/>
              <a:t>Planing</a:t>
            </a:r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characteristics of a </a:t>
            </a:r>
            <a:r>
              <a:rPr lang="en-US" err="1"/>
              <a:t>planing</a:t>
            </a:r>
            <a:r>
              <a:rPr lang="en-US"/>
              <a:t> hull?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some examples of </a:t>
            </a:r>
            <a:r>
              <a:rPr lang="en-US" err="1"/>
              <a:t>planing</a:t>
            </a:r>
            <a:r>
              <a:rPr lang="en-US"/>
              <a:t> boats?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three: Combination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Why is this important to know?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Responses: Boats need to be used for the activity for which they were designed.</a:t>
            </a:r>
          </a:p>
          <a:p>
            <a:endParaRPr lang="en-US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95CD0-7E20-4A59-8E27-D201F2715A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/>
              <a:t>Ask:</a:t>
            </a:r>
            <a:r>
              <a:rPr lang="en-US"/>
              <a:t> What are the three main types of hulls?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one: Displacement.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characteristics of a displacement hull?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some examples of displacement hulls?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two: </a:t>
            </a:r>
            <a:r>
              <a:rPr lang="en-US" err="1"/>
              <a:t>Planing</a:t>
            </a:r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characteristics of a </a:t>
            </a:r>
            <a:r>
              <a:rPr lang="en-US" err="1"/>
              <a:t>planing</a:t>
            </a:r>
            <a:r>
              <a:rPr lang="en-US"/>
              <a:t> hull?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some examples of </a:t>
            </a:r>
            <a:r>
              <a:rPr lang="en-US" err="1"/>
              <a:t>planing</a:t>
            </a:r>
            <a:r>
              <a:rPr lang="en-US"/>
              <a:t> boats?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three: Combination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Why is this important to know?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Responses: Boats need to be used for the activity for which they were designed.</a:t>
            </a:r>
          </a:p>
          <a:p>
            <a:endParaRPr lang="en-US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98202F-A2A2-4D20-AB05-F9C5666425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Ask a student to come up and show how he/she thinks the length would be measured on an outboard boat. Then ask the class if they agree.</a:t>
            </a:r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8F703-4415-436E-AA05-2D1227BC16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881">
              <a:defRPr/>
            </a:pPr>
            <a:r>
              <a:rPr lang="en-US"/>
              <a:t>Review the way</a:t>
            </a:r>
            <a:r>
              <a:rPr lang="en-US" baseline="0"/>
              <a:t> vessel length is measured.  Also discuss why length is important for determining number and types of required equipment on board as well as registration fees.</a:t>
            </a:r>
            <a:endParaRPr lang="en-US"/>
          </a:p>
          <a:p>
            <a:endParaRPr lang="en-US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40A712-450F-4026-A385-1C3FEB532E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Ask another student to come up and show how he/she thinks the length would be measured on an inboard boat. Then ask the class if they agree.</a:t>
            </a:r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F5004-6DB4-40CE-8D1A-4F2C17A110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0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>
                <a:cs typeface="Calibri"/>
              </a:rPr>
              <a:t>Writing in blue is not in English Version.  Title is not the same as in English version.</a:t>
            </a:r>
          </a:p>
          <a:p>
            <a:endParaRPr lang="en-US"/>
          </a:p>
          <a:p>
            <a:r>
              <a:rPr lang="en-US"/>
              <a:t>Discuss the classes.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Point out that boat length is the factor for deciding amounts and types of safety gear and other federal requirements.</a:t>
            </a:r>
          </a:p>
          <a:p>
            <a:endParaRPr lang="en-US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8DE6F3-EACC-4B3E-8E9B-AC61DA6C28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84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/>
              <a:t>Ask the class about the various types of engines on a boat: Outboard, Inboard, Inboard/Outboard</a:t>
            </a:r>
            <a:r>
              <a:rPr lang="en-US" b="0" baseline="0"/>
              <a:t> (I/O), and Jet Drive.  Discuss the attributes of the Outboard: Ease of maintenance, More space in the boat since the outboard is on the transom, shallower draft, better fuel economy, gasoline power, easier to maneuver than inboard or dual prop.</a:t>
            </a:r>
            <a:endParaRPr lang="en-US" b="0"/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the question on the slide.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Responses: Outboard, Inboard/Outboard, or Stern drive, Inboard, Jet.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We</a:t>
            </a:r>
            <a:r>
              <a:rPr lang="ja-JP" altLang="en-US"/>
              <a:t>’</a:t>
            </a:r>
            <a:r>
              <a:rPr lang="en-US" err="1"/>
              <a:t>ll</a:t>
            </a:r>
            <a:r>
              <a:rPr lang="en-US"/>
              <a:t> discuss them</a:t>
            </a:r>
          </a:p>
          <a:p>
            <a:pPr defTabSz="918881" eaLnBrk="1" hangingPunct="1">
              <a:defRPr/>
            </a:pPr>
            <a:r>
              <a:rPr lang="en-US" b="1"/>
              <a:t>Ask:</a:t>
            </a:r>
            <a:r>
              <a:rPr lang="en-US"/>
              <a:t> What are the advantages and disadvantages of the outboard?</a:t>
            </a:r>
          </a:p>
          <a:p>
            <a:pPr eaLnBrk="1" hangingPunct="1"/>
            <a:endParaRPr lang="en-US"/>
          </a:p>
          <a:p>
            <a:endParaRPr lang="en-US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93192-F043-4A18-9666-9F08491E52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9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b="0" dirty="0">
                <a:latin typeface="Arial"/>
                <a:cs typeface="Arial"/>
              </a:rPr>
              <a:t>(Tienen motor </a:t>
            </a:r>
            <a:r>
              <a:rPr lang="en-US" b="0" dirty="0" err="1">
                <a:latin typeface="Arial"/>
                <a:cs typeface="Arial"/>
              </a:rPr>
              <a:t>marino</a:t>
            </a:r>
            <a:r>
              <a:rPr lang="en-US" b="0" dirty="0">
                <a:latin typeface="Arial"/>
                <a:cs typeface="Arial"/>
              </a:rPr>
              <a:t> o de motor de </a:t>
            </a:r>
            <a:r>
              <a:rPr lang="en-US" b="0" dirty="0" err="1">
                <a:latin typeface="Arial"/>
                <a:cs typeface="Arial"/>
              </a:rPr>
              <a:t>automóvil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adaptado</a:t>
            </a:r>
            <a:r>
              <a:rPr lang="en-US" b="0" dirty="0">
                <a:latin typeface="Arial"/>
                <a:cs typeface="Arial"/>
              </a:rPr>
              <a:t> para </a:t>
            </a:r>
            <a:r>
              <a:rPr lang="en-US" b="0" dirty="0" err="1">
                <a:latin typeface="Arial"/>
                <a:cs typeface="Arial"/>
              </a:rPr>
              <a:t>uso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marino</a:t>
            </a:r>
            <a:r>
              <a:rPr lang="en-US" b="0" dirty="0">
                <a:latin typeface="Arial"/>
                <a:cs typeface="Arial"/>
              </a:rPr>
              <a:t>).</a:t>
            </a:r>
          </a:p>
          <a:p>
            <a:endParaRPr lang="en-US" b="0" dirty="0">
              <a:latin typeface="Arial"/>
              <a:cs typeface="Arial"/>
            </a:endParaRPr>
          </a:p>
          <a:p>
            <a:r>
              <a:rPr lang="en-US" b="1" dirty="0"/>
              <a:t>Ask:</a:t>
            </a:r>
            <a:r>
              <a:rPr lang="en-US" dirty="0"/>
              <a:t> What are the advantages and disadvantages of the inboard? Sits in the bottom</a:t>
            </a:r>
            <a:r>
              <a:rPr lang="en-US" baseline="0" dirty="0"/>
              <a:t> on the boat providing better balance/stability, if diesel power more reliable, generally longer lifetime, more power both for the boat itself and equipment on board the boat, propeller deeper in the water.</a:t>
            </a:r>
            <a:endParaRPr lang="en-US" dirty="0"/>
          </a:p>
          <a:p>
            <a:endParaRPr lang="en-US" dirty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1D313-54E2-4F50-A835-D173A44778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1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881">
              <a:defRPr/>
            </a:pPr>
            <a:r>
              <a:rPr lang="en-US" b="0">
                <a:latin typeface="Arial"/>
                <a:cs typeface="Arial"/>
              </a:rPr>
              <a:t>(Más </a:t>
            </a:r>
            <a:r>
              <a:rPr lang="en-US" b="0" err="1">
                <a:latin typeface="Arial"/>
                <a:cs typeface="Arial"/>
              </a:rPr>
              <a:t>silenciosos</a:t>
            </a:r>
            <a:r>
              <a:rPr lang="en-US" b="0">
                <a:latin typeface="Arial"/>
                <a:cs typeface="Arial"/>
              </a:rPr>
              <a:t> y </a:t>
            </a:r>
            <a:r>
              <a:rPr lang="en-US" b="0" err="1">
                <a:latin typeface="Arial"/>
                <a:cs typeface="Arial"/>
              </a:rPr>
              <a:t>eficientes</a:t>
            </a:r>
            <a:r>
              <a:rPr lang="en-US" b="0">
                <a:latin typeface="Arial"/>
                <a:cs typeface="Arial"/>
              </a:rPr>
              <a:t>)</a:t>
            </a:r>
          </a:p>
          <a:p>
            <a:pPr defTabSz="918881">
              <a:defRPr/>
            </a:pPr>
            <a:r>
              <a:rPr lang="en-US" b="1"/>
              <a:t>Ask:</a:t>
            </a:r>
            <a:r>
              <a:rPr lang="en-US"/>
              <a:t> What are the advantages and disadvantages of the I/O or stern drive? </a:t>
            </a:r>
          </a:p>
          <a:p>
            <a:pPr defTabSz="918881">
              <a:defRPr/>
            </a:pPr>
            <a:r>
              <a:rPr lang="en-US" b="1"/>
              <a:t>Ask:</a:t>
            </a:r>
            <a:r>
              <a:rPr lang="en-US"/>
              <a:t> What are the advantages and disadvantages of the inboard? Sits in the bottom</a:t>
            </a:r>
            <a:r>
              <a:rPr lang="en-US" baseline="0"/>
              <a:t> on the boat providing better balance/stability, if diesel power more reliable, generally longer lifetime, more power both for the boat itself and equipment on board the boat, propeller deeper in the water.</a:t>
            </a:r>
            <a:endParaRPr lang="en-US"/>
          </a:p>
          <a:p>
            <a:endParaRPr lang="en-US"/>
          </a:p>
          <a:p>
            <a:pPr defTabSz="918881">
              <a:defRPr/>
            </a:pPr>
            <a:endParaRPr lang="en-US"/>
          </a:p>
          <a:p>
            <a:endParaRPr 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561F2-44C0-42A6-A9C4-89B9F46D08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This is classified as an inboard boat.  Lighter gasoline powered engine.  Fast, easy</a:t>
            </a:r>
            <a:r>
              <a:rPr lang="en-US" baseline="0"/>
              <a:t> to maneuver; but needs to stay away from dirt and gravel than could clog the intake.  Needs to be running in order to steer.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advantages and disadvantages of the jet drive?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Remind again of off throttle steering.</a:t>
            </a:r>
          </a:p>
          <a:p>
            <a:endParaRPr lang="en-US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5C72D7-35F3-4522-9ABE-5EE9D0B580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18DA2C-7133-41A8-B7B8-8F41B98AD6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E7510-DCA7-4EBE-AAE1-713EF511E9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5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8EE3AD-F5D7-4608-9DD5-E7781DFD47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7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/>
              <a:t>Ask:</a:t>
            </a:r>
            <a:r>
              <a:rPr lang="en-US"/>
              <a:t> What two important safety items are unique to jet drive/PWCs?  Discuss the importance of the safety lanyard.  Discuss danger of fire on board.  Fuel</a:t>
            </a:r>
            <a:r>
              <a:rPr lang="en-US" baseline="0"/>
              <a:t> tank is under the seat.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Discuss: off throttle steering and safety lanyard.</a:t>
            </a:r>
          </a:p>
          <a:p>
            <a:endParaRPr lang="en-US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F495E5-55C9-44D3-AB75-C317271CCF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3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881">
              <a:defRPr/>
            </a:pPr>
            <a:r>
              <a:rPr lang="en-US">
                <a:cs typeface="Calibri"/>
              </a:rPr>
              <a:t>Draft: "the depth of water that our boat needs in order to float freely. The draft is measured as the distance from the waterline to the lowest point of the boat" </a:t>
            </a:r>
            <a:endParaRPr lang="en-US"/>
          </a:p>
          <a:p>
            <a:pPr defTabSz="918881">
              <a:defRPr/>
            </a:pPr>
            <a:r>
              <a:rPr lang="en-US">
                <a:hlinkClick r:id="rId3"/>
              </a:rPr>
              <a:t>https://boatsmart.thecampfirecollective.com/blog/the-basic-parts-of-a-boat-and-personal-watercraft/</a:t>
            </a:r>
            <a:r>
              <a:rPr lang="en-US"/>
              <a:t> </a:t>
            </a:r>
            <a:endParaRPr lang="en-US">
              <a:cs typeface="Calibri"/>
            </a:endParaRPr>
          </a:p>
          <a:p>
            <a:pPr defTabSz="918881">
              <a:defRPr/>
            </a:pPr>
            <a:endParaRPr lang="en-US"/>
          </a:p>
          <a:p>
            <a:pPr defTabSz="918881">
              <a:defRPr/>
            </a:pPr>
            <a:r>
              <a:rPr lang="en-US"/>
              <a:t>Discuss: advantages and disadvantages of jet drives</a:t>
            </a:r>
          </a:p>
          <a:p>
            <a:endParaRPr lang="en-US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DF583-4734-4549-88EB-2CC766897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91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881">
              <a:defRPr/>
            </a:pPr>
            <a:r>
              <a:rPr lang="en-US" b="1" dirty="0"/>
              <a:t>Ask:</a:t>
            </a:r>
            <a:r>
              <a:rPr lang="en-US" dirty="0"/>
              <a:t> Students to identify parts before running animation.  This is to review common</a:t>
            </a:r>
            <a:r>
              <a:rPr lang="en-US" baseline="0" dirty="0"/>
              <a:t> sail boat terminology.  </a:t>
            </a:r>
            <a:endParaRPr lang="en-US" dirty="0"/>
          </a:p>
          <a:p>
            <a:endParaRPr lang="en-US" dirty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CDD62E-4C12-4DD9-BDDA-493FA09630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8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Replace clock in English with plain clock or in Spanish…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8CD96-12F0-4F50-8C18-2E4810E31FF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8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Harry – something wrong with this slide. Also, shouldn’t c be in blue?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8CD96-12F0-4F50-8C18-2E4810E31FF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7602A-5841-4A94-8080-A89E8AE068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C929E5-D651-4F79-8BE8-6F1CA67643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r>
              <a:rPr lang="en-US" dirty="0"/>
              <a:t>Get the students to name the parts of the boat</a:t>
            </a:r>
            <a:r>
              <a:rPr lang="en-US" b="1" dirty="0"/>
              <a:t> before</a:t>
            </a:r>
            <a:r>
              <a:rPr lang="en-US" dirty="0"/>
              <a:t> activating the animation.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Ask:</a:t>
            </a:r>
            <a:r>
              <a:rPr lang="en-US" dirty="0"/>
              <a:t> Why are these important to know?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Classroom training aid: pass around a model boat and have each student name one boat term.</a:t>
            </a:r>
          </a:p>
          <a:p>
            <a:endParaRPr lang="en-US" dirty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0200A-B2B9-448F-B29A-BE2D6533AD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Get the students to name the parts of the boat</a:t>
            </a:r>
            <a:r>
              <a:rPr lang="en-US" b="1"/>
              <a:t> before</a:t>
            </a:r>
            <a:r>
              <a:rPr lang="en-US"/>
              <a:t> activating the animation.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Why are these important to know?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i="1"/>
              <a:t>Classroom training aid: pass around a model boat and have each student name one boat term.</a:t>
            </a:r>
          </a:p>
          <a:p>
            <a:endParaRPr 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54D55E-ECBF-48F1-90D2-1AD269F876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4170" indent="-344170">
              <a:lnSpc>
                <a:spcPct val="105000"/>
              </a:lnSpc>
              <a:spcBef>
                <a:spcPts val="2000"/>
              </a:spcBef>
            </a:pP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Velocidad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más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baja</a:t>
            </a:r>
            <a:endParaRPr lang="en-US" dirty="0">
              <a:solidFill>
                <a:srgbClr val="0070C0"/>
              </a:solidFill>
            </a:endParaRPr>
          </a:p>
          <a:p>
            <a:pPr marL="344170" indent="-344170" eaLnBrk="1" hangingPunct="1">
              <a:lnSpc>
                <a:spcPct val="105000"/>
              </a:lnSpc>
              <a:spcBef>
                <a:spcPts val="2000"/>
              </a:spcBef>
            </a:pP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Veleros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cruceros</a:t>
            </a:r>
            <a:endParaRPr 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44170" indent="-344170" eaLnBrk="1" hangingPunct="1">
              <a:lnSpc>
                <a:spcPct val="105000"/>
              </a:lnSpc>
              <a:spcBef>
                <a:spcPts val="2000"/>
              </a:spcBef>
            </a:pP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Desplazan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su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propio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peso en el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agua</a:t>
            </a:r>
            <a:endParaRPr 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44170" indent="-344170" eaLnBrk="1" hangingPunct="1">
              <a:lnSpc>
                <a:spcPct val="105000"/>
              </a:lnSpc>
              <a:spcBef>
                <a:spcPts val="2000"/>
              </a:spcBef>
            </a:pP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Se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abren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paso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empujando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el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agua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a los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costados</a:t>
            </a:r>
            <a:endParaRPr lang="en-US" dirty="0">
              <a:solidFill>
                <a:srgbClr val="0070C0"/>
              </a:solidFill>
              <a:latin typeface="Arial"/>
              <a:cs typeface="Arial"/>
            </a:endParaRPr>
          </a:p>
          <a:p>
            <a:pPr marL="344170" indent="-344170" eaLnBrk="1" hangingPunct="1">
              <a:lnSpc>
                <a:spcPct val="105000"/>
              </a:lnSpc>
              <a:spcBef>
                <a:spcPts val="2000"/>
              </a:spcBef>
            </a:pP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Tienden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a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ser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mas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estables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. Los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veleros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se </a:t>
            </a:r>
            <a:r>
              <a:rPr lang="en-US" dirty="0" err="1">
                <a:solidFill>
                  <a:srgbClr val="0070C0"/>
                </a:solidFill>
                <a:latin typeface="Arial"/>
                <a:cs typeface="Arial"/>
              </a:rPr>
              <a:t>enderezan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4E85B-2569-49A3-9143-23146DAF0E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4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Poco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calado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 para 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pesca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 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transporte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 etc.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Diseñado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elevarse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y 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deslizarce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  con 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más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velocidad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sobre</a:t>
            </a:r>
            <a:r>
              <a:rPr lang="en-US" b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el </a:t>
            </a:r>
            <a:r>
              <a:rPr lang="en-US" b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agua</a:t>
            </a:r>
            <a:r>
              <a:rPr lang="en-US" b="0">
                <a:latin typeface="Arial"/>
                <a:cs typeface="Arial"/>
              </a:rPr>
              <a:t>…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b="0" err="1">
                <a:solidFill>
                  <a:srgbClr val="0070C0"/>
                </a:solidFill>
                <a:latin typeface="Arial"/>
                <a:cs typeface="Arial"/>
              </a:rPr>
              <a:t>Incluye</a:t>
            </a:r>
            <a:r>
              <a:rPr lang="en-US" b="0">
                <a:solidFill>
                  <a:srgbClr val="0070C0"/>
                </a:solidFill>
                <a:latin typeface="Arial"/>
                <a:cs typeface="Arial"/>
              </a:rPr>
              <a:t> las </a:t>
            </a:r>
            <a:r>
              <a:rPr lang="en-US" b="0" err="1">
                <a:solidFill>
                  <a:srgbClr val="0070C0"/>
                </a:solidFill>
                <a:latin typeface="Arial"/>
                <a:cs typeface="Arial"/>
              </a:rPr>
              <a:t>Motos</a:t>
            </a:r>
            <a:r>
              <a:rPr lang="en-US" b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0" err="1">
                <a:solidFill>
                  <a:srgbClr val="0070C0"/>
                </a:solidFill>
                <a:latin typeface="Arial"/>
                <a:cs typeface="Arial"/>
              </a:rPr>
              <a:t>Acuáticas</a:t>
            </a:r>
            <a:r>
              <a:rPr lang="en-US" b="0">
                <a:solidFill>
                  <a:srgbClr val="0070C0"/>
                </a:solidFill>
                <a:latin typeface="Arial"/>
                <a:cs typeface="Arial"/>
              </a:rPr>
              <a:t>. (PWC)).</a:t>
            </a:r>
            <a:endParaRPr 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02B17-53B6-4CEB-A10F-AF4A1296AC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/>
              <a:t>Instructor Notes: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three main types of hulls?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one: Displacement.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characteristics of a displacement hull?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some examples of displacement hulls?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two: </a:t>
            </a:r>
            <a:r>
              <a:rPr lang="en-US" err="1"/>
              <a:t>Planing</a:t>
            </a:r>
            <a:endParaRPr lang="en-US"/>
          </a:p>
          <a:p>
            <a:pPr eaLnBrk="1" hangingPunct="1"/>
            <a:r>
              <a:rPr lang="en-US" b="1"/>
              <a:t>Ask:</a:t>
            </a:r>
            <a:r>
              <a:rPr lang="en-US"/>
              <a:t> What are the characteristics of a </a:t>
            </a:r>
            <a:r>
              <a:rPr lang="en-US" err="1"/>
              <a:t>planing</a:t>
            </a:r>
            <a:r>
              <a:rPr lang="en-US"/>
              <a:t> hull?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What are some examples of </a:t>
            </a:r>
            <a:r>
              <a:rPr lang="en-US" err="1"/>
              <a:t>planing</a:t>
            </a:r>
            <a:r>
              <a:rPr lang="en-US"/>
              <a:t> boats?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Display Bullet three: Combination</a:t>
            </a:r>
          </a:p>
          <a:p>
            <a:pPr eaLnBrk="1" hangingPunct="1"/>
            <a:r>
              <a:rPr lang="en-US" b="1"/>
              <a:t>Ask:</a:t>
            </a:r>
            <a:r>
              <a:rPr lang="en-US"/>
              <a:t> Why is this important to know?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Responses: Boats need to be used for the activity for which they were designed.</a:t>
            </a:r>
          </a:p>
          <a:p>
            <a:endParaRPr lang="en-US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FCE09-AC97-4B30-9272-CFC001A2EB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Ladybird\Shared_Media\Graphics\KE_Logos\Export_PPT\KE_logo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429375"/>
            <a:ext cx="152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71488" y="1295400"/>
            <a:ext cx="8229600" cy="4787900"/>
          </a:xfrm>
        </p:spPr>
        <p:txBody>
          <a:bodyPr/>
          <a:lstStyle>
            <a:lvl1pPr algn="ctr">
              <a:lnSpc>
                <a:spcPct val="150000"/>
              </a:lnSpc>
              <a:buFontTx/>
              <a:buNone/>
              <a:defRPr sz="32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a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33800" cy="4525963"/>
          </a:xfrm>
        </p:spPr>
        <p:txBody>
          <a:bodyPr>
            <a:noAutofit/>
          </a:bodyPr>
          <a:lstStyle>
            <a:lvl1pPr>
              <a:defRPr sz="2500" b="0">
                <a:latin typeface="Arial Black" pitchFamily="34" charset="0"/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Autofit/>
          </a:bodyPr>
          <a:lstStyle>
            <a:lvl1pPr>
              <a:buFontTx/>
              <a:buNone/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500">
                <a:latin typeface="Arial" pitchFamily="34" charset="0"/>
                <a:cs typeface="Arial" pitchFamily="34" charset="0"/>
              </a:defRPr>
            </a:lvl2pPr>
            <a:lvl3pPr>
              <a:defRPr sz="2500">
                <a:latin typeface="Arial" pitchFamily="34" charset="0"/>
                <a:cs typeface="Arial" pitchFamily="34" charset="0"/>
              </a:defRPr>
            </a:lvl3pPr>
            <a:lvl4pPr>
              <a:defRPr sz="2500">
                <a:latin typeface="Arial" pitchFamily="34" charset="0"/>
                <a:cs typeface="Arial" pitchFamily="34" charset="0"/>
              </a:defRPr>
            </a:lvl4pPr>
            <a:lvl5pPr>
              <a:defRPr sz="25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715000" cy="1752600"/>
          </a:xfrm>
        </p:spPr>
        <p:txBody>
          <a:bodyPr>
            <a:noAutofit/>
          </a:bodyPr>
          <a:lstStyle>
            <a:lvl1pPr algn="r">
              <a:defRPr sz="44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76800"/>
            <a:ext cx="5715000" cy="762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70C0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E Emblem 12-19.jpg">
            <a:extLst>
              <a:ext uri="{FF2B5EF4-FFF2-40B4-BE49-F238E27FC236}">
                <a16:creationId xmlns:a16="http://schemas.microsoft.com/office/drawing/2014/main" id="{7650DF38-797B-414D-868D-568387E45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77" y="457200"/>
            <a:ext cx="1510177" cy="1470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>
                <a:latin typeface="Arial" pitchFamily="34" charset="0"/>
                <a:cs typeface="Arial" pitchFamily="34" charset="0"/>
              </a:defRPr>
            </a:lvl1pPr>
            <a:lvl2pPr>
              <a:defRPr sz="2500">
                <a:latin typeface="Arial" pitchFamily="34" charset="0"/>
                <a:cs typeface="Arial" pitchFamily="34" charset="0"/>
              </a:defRPr>
            </a:lvl2pPr>
            <a:lvl3pPr>
              <a:defRPr sz="2500">
                <a:latin typeface="Arial" pitchFamily="34" charset="0"/>
                <a:cs typeface="Arial" pitchFamily="34" charset="0"/>
              </a:defRPr>
            </a:lvl3pPr>
            <a:lvl4pPr>
              <a:defRPr sz="2500">
                <a:latin typeface="Arial" pitchFamily="34" charset="0"/>
                <a:cs typeface="Arial" pitchFamily="34" charset="0"/>
              </a:defRPr>
            </a:lvl4pPr>
            <a:lvl5pPr>
              <a:defRPr sz="25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subhead,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74688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1"/>
            <a:ext cx="4040188" cy="3916362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74687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1"/>
            <a:ext cx="4041775" cy="3916362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5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767549"/>
            <a:ext cx="6767061" cy="3947452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62000" y="2057400"/>
            <a:ext cx="838200" cy="533400"/>
          </a:xfrm>
        </p:spPr>
        <p:txBody>
          <a:bodyPr anchor="ctr"/>
          <a:lstStyle>
            <a:lvl1pPr marL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E886-DEBC-4139-97BA-75ACB329438C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2817-357A-401C-B8F2-BA6B49F9E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96863"/>
            <a:ext cx="77442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804" y="1600200"/>
            <a:ext cx="75239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40966" name="Group 12"/>
          <p:cNvGrpSpPr>
            <a:grpSpLocks/>
          </p:cNvGrpSpPr>
          <p:nvPr userDrawn="1"/>
        </p:nvGrpSpPr>
        <p:grpSpPr bwMode="auto">
          <a:xfrm flipV="1">
            <a:off x="-19050" y="6132513"/>
            <a:ext cx="9180513" cy="649287"/>
            <a:chOff x="-19045" y="216550"/>
            <a:chExt cx="9180548" cy="649224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16" descr="uscga-very-large gray">
            <a:extLst>
              <a:ext uri="{FF2B5EF4-FFF2-40B4-BE49-F238E27FC236}">
                <a16:creationId xmlns:a16="http://schemas.microsoft.com/office/drawing/2014/main" id="{6C40FC47-6B78-4D09-AD4C-3BAC18DA9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40" y="5879930"/>
            <a:ext cx="747460" cy="751353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6172200" y="6398969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Copyright © 2018 Boat Ed</a:t>
            </a:r>
            <a:r>
              <a:rPr lang="en-US" sz="1400" baseline="20000">
                <a:solidFill>
                  <a:srgbClr val="595959"/>
                </a:solidFill>
                <a:cs typeface="Arial" charset="0"/>
              </a:rPr>
              <a:t>®</a:t>
            </a:r>
            <a:endParaRPr lang="en-US" sz="1400" b="1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FF0000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FF00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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Calibri" pitchFamily="34" charset="0"/>
        <a:buChar char="–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§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»"/>
        <a:defRPr sz="25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29400" y="6491288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Copyright © 2015 Boat Ed</a:t>
            </a:r>
            <a:r>
              <a:rPr lang="en-US" sz="1400" baseline="20000">
                <a:solidFill>
                  <a:srgbClr val="595959"/>
                </a:solidFill>
                <a:cs typeface="Arial" charset="0"/>
              </a:rPr>
              <a:t>®</a:t>
            </a:r>
            <a:endParaRPr lang="en-US" sz="1400" b="1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9" descr="\\Ladybird\Shared_Media\Graphics\KE_Logos\Export_PPT\KE_logo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429375"/>
            <a:ext cx="152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831" y="2743200"/>
            <a:ext cx="711319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sz="2800" b="1" dirty="0">
                <a:solidFill>
                  <a:srgbClr val="0000FF"/>
                </a:solidFill>
                <a:latin typeface="Arial"/>
                <a:cs typeface="Arial"/>
              </a:rPr>
              <a:t>Un curso básico para </a:t>
            </a:r>
          </a:p>
          <a:p>
            <a:pPr algn="r"/>
            <a:r>
              <a:rPr lang="es-ES" sz="2800" b="1" dirty="0">
                <a:solidFill>
                  <a:srgbClr val="0000FF"/>
                </a:solidFill>
                <a:latin typeface="Arial"/>
                <a:cs typeface="Arial"/>
              </a:rPr>
              <a:t>embarcaciones pequeñas 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5B460A-CB57-4E8E-A14D-7462420B6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BOAT AMERICA </a:t>
            </a:r>
            <a:br>
              <a:rPr lang="en-US" sz="4800" dirty="0"/>
            </a:br>
            <a:r>
              <a:rPr lang="en-US" sz="4800" dirty="0"/>
              <a:t>en español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FAF6E71-0045-41A2-9D1E-5728BDBBE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Presentado por la </a:t>
            </a:r>
          </a:p>
          <a:p>
            <a:r>
              <a:rPr lang="es-ES" dirty="0"/>
              <a:t>Guardia Costera Auxiliar de los EE. UU.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7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/>
              <a:t>Tipos de cascos</a:t>
            </a:r>
          </a:p>
        </p:txBody>
      </p:sp>
      <p:sp>
        <p:nvSpPr>
          <p:cNvPr id="5427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err="1">
                <a:solidFill>
                  <a:schemeClr val="tx1"/>
                </a:solidFill>
              </a:rPr>
              <a:t>Cómo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operan</a:t>
            </a:r>
            <a:r>
              <a:rPr lang="en-US" dirty="0">
                <a:solidFill>
                  <a:schemeClr val="tx1"/>
                </a:solidFill>
              </a:rPr>
              <a:t> los </a:t>
            </a:r>
            <a:r>
              <a:rPr lang="en-US" dirty="0" err="1">
                <a:solidFill>
                  <a:schemeClr val="tx1"/>
                </a:solidFill>
              </a:rPr>
              <a:t>cascos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planeo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228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/>
          <a:p>
            <a:r>
              <a:rPr lang="en-US" dirty="0" err="1"/>
              <a:t>Desplazamiento</a:t>
            </a:r>
            <a:endParaRPr lang="en-US" dirty="0"/>
          </a:p>
          <a:p>
            <a:pPr lvl="1"/>
            <a:r>
              <a:rPr lang="en-US" dirty="0"/>
              <a:t>Al </a:t>
            </a:r>
            <a:r>
              <a:rPr lang="en-US" dirty="0" err="1"/>
              <a:t>empezar</a:t>
            </a:r>
            <a:r>
              <a:rPr lang="en-US" dirty="0"/>
              <a:t>… </a:t>
            </a:r>
            <a:r>
              <a:rPr lang="en-US" dirty="0" err="1"/>
              <a:t>corta</a:t>
            </a:r>
            <a:r>
              <a:rPr lang="en-US" dirty="0"/>
              <a:t> el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casco</a:t>
            </a:r>
            <a:r>
              <a:rPr lang="en-US" dirty="0"/>
              <a:t> de </a:t>
            </a:r>
            <a:r>
              <a:rPr lang="en-US" dirty="0" err="1"/>
              <a:t>deplazamiento</a:t>
            </a:r>
            <a:r>
              <a:rPr lang="en-US" dirty="0"/>
              <a:t>…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velocidad</a:t>
            </a:r>
            <a:r>
              <a:rPr lang="en-US" dirty="0"/>
              <a:t>…</a:t>
            </a:r>
          </a:p>
        </p:txBody>
      </p:sp>
      <p:pic>
        <p:nvPicPr>
          <p:cNvPr id="52229" name="Picture 4" descr="mode_displacemen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249" y="3902016"/>
            <a:ext cx="611981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179BD9-5901-4551-864F-4C4426ED95A9}"/>
                  </a:ext>
                </a:extLst>
              </p14:cNvPr>
              <p14:cNvContentPartPr/>
              <p14:nvPr/>
            </p14:nvContentPartPr>
            <p14:xfrm>
              <a:off x="1615638" y="390163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179BD9-5901-4551-864F-4C4426ED95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6998" y="38929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F32E9F9-62CB-40B0-9E61-B6B79EDEEFA7}"/>
                  </a:ext>
                </a:extLst>
              </p14:cNvPr>
              <p14:cNvContentPartPr/>
              <p14:nvPr/>
            </p14:nvContentPartPr>
            <p14:xfrm>
              <a:off x="1658478" y="407191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F32E9F9-62CB-40B0-9E61-B6B79EDEEF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4838" y="396391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1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 err="1"/>
              <a:t>Tipos</a:t>
            </a:r>
            <a:r>
              <a:rPr lang="en-US"/>
              <a:t> de cascos  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idx="1"/>
          </p:nvPr>
        </p:nvSpPr>
        <p:spPr>
          <a:xfrm>
            <a:off x="1162804" y="1295400"/>
            <a:ext cx="75239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operan</a:t>
            </a:r>
            <a:r>
              <a:rPr lang="en-US" dirty="0"/>
              <a:t> los </a:t>
            </a:r>
            <a:r>
              <a:rPr lang="en-US" dirty="0" err="1"/>
              <a:t>cascos</a:t>
            </a:r>
            <a:r>
              <a:rPr lang="en-US" dirty="0"/>
              <a:t> de </a:t>
            </a:r>
            <a:r>
              <a:rPr lang="en-US" dirty="0" err="1"/>
              <a:t>planeo</a:t>
            </a:r>
            <a:endParaRPr lang="en-US" sz="2400" b="1" dirty="0">
              <a:solidFill>
                <a:schemeClr val="accent3"/>
              </a:solidFill>
              <a:latin typeface="Arial"/>
              <a:cs typeface="Arial"/>
            </a:endParaRPr>
          </a:p>
          <a:p>
            <a:pPr indent="0">
              <a:spcBef>
                <a:spcPts val="1800"/>
              </a:spcBef>
            </a:pPr>
            <a:r>
              <a:rPr lang="en-US" dirty="0" err="1"/>
              <a:t>Arado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medida</a:t>
            </a:r>
            <a:r>
              <a:rPr lang="en-US" dirty="0"/>
              <a:t> que </a:t>
            </a:r>
            <a:r>
              <a:rPr lang="en-US" dirty="0" err="1"/>
              <a:t>aumenta</a:t>
            </a:r>
            <a:r>
              <a:rPr lang="en-US" dirty="0"/>
              <a:t> la </a:t>
            </a:r>
            <a:r>
              <a:rPr lang="en-US" dirty="0" err="1"/>
              <a:t>velocidad</a:t>
            </a:r>
            <a:r>
              <a:rPr lang="en-US" dirty="0"/>
              <a:t>…se </a:t>
            </a:r>
            <a:r>
              <a:rPr lang="en-US" dirty="0" err="1"/>
              <a:t>eleva</a:t>
            </a:r>
            <a:r>
              <a:rPr lang="en-US" dirty="0"/>
              <a:t> la </a:t>
            </a:r>
            <a:r>
              <a:rPr lang="en-US" dirty="0" err="1"/>
              <a:t>proa</a:t>
            </a:r>
            <a:r>
              <a:rPr lang="en-US" dirty="0"/>
              <a:t>…</a:t>
            </a:r>
            <a:r>
              <a:rPr lang="en-US" dirty="0" err="1"/>
              <a:t>disminuye</a:t>
            </a:r>
            <a:r>
              <a:rPr lang="en-US" dirty="0"/>
              <a:t> la </a:t>
            </a:r>
            <a:r>
              <a:rPr lang="en-US" dirty="0" err="1"/>
              <a:t>visibilidad</a:t>
            </a:r>
            <a:r>
              <a:rPr lang="en-US" dirty="0"/>
              <a:t>… se </a:t>
            </a:r>
            <a:r>
              <a:rPr lang="en-US" dirty="0" err="1"/>
              <a:t>hunde</a:t>
            </a:r>
            <a:r>
              <a:rPr lang="en-US" dirty="0"/>
              <a:t> la </a:t>
            </a:r>
            <a:r>
              <a:rPr lang="en-US" dirty="0" err="1"/>
              <a:t>popa</a:t>
            </a:r>
            <a:r>
              <a:rPr lang="en-US" dirty="0"/>
              <a:t>…</a:t>
            </a:r>
            <a:r>
              <a:rPr lang="en-US" dirty="0" err="1"/>
              <a:t>creando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estela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  </a:t>
            </a:r>
          </a:p>
        </p:txBody>
      </p:sp>
      <p:pic>
        <p:nvPicPr>
          <p:cNvPr id="55300" name="Picture 5" descr="mode_plow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14800"/>
            <a:ext cx="6157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AB825B-5E50-47F0-8872-7EA0B6D7D2B6}"/>
                  </a:ext>
                </a:extLst>
              </p14:cNvPr>
              <p14:cNvContentPartPr/>
              <p14:nvPr/>
            </p14:nvContentPartPr>
            <p14:xfrm>
              <a:off x="2531078" y="3806287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AB825B-5E50-47F0-8872-7EA0B6D7D2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7078" y="369828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5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 err="1"/>
              <a:t>Tipos</a:t>
            </a:r>
            <a:r>
              <a:rPr lang="en-US"/>
              <a:t> de cascos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AA1EC-F829-4949-8138-E45E4BC79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Cómo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operan</a:t>
            </a:r>
            <a:r>
              <a:rPr lang="en-US" dirty="0">
                <a:latin typeface="Arial"/>
                <a:cs typeface="Arial"/>
              </a:rPr>
              <a:t> los </a:t>
            </a:r>
            <a:r>
              <a:rPr lang="en-US" dirty="0" err="1">
                <a:latin typeface="Arial"/>
                <a:cs typeface="Arial"/>
              </a:rPr>
              <a:t>cascos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planeo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dirty="0" err="1">
                <a:latin typeface="Arial"/>
                <a:cs typeface="Arial"/>
              </a:rPr>
              <a:t>Planeo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sz="2000" dirty="0" err="1">
                <a:latin typeface="Arial"/>
                <a:cs typeface="Arial"/>
              </a:rPr>
              <a:t>Ocurre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cuando</a:t>
            </a:r>
            <a:r>
              <a:rPr lang="en-US" sz="2000" dirty="0">
                <a:latin typeface="Arial"/>
                <a:cs typeface="Arial"/>
              </a:rPr>
              <a:t> se </a:t>
            </a:r>
            <a:r>
              <a:rPr lang="en-US" sz="2000" dirty="0" err="1">
                <a:latin typeface="Arial"/>
                <a:cs typeface="Arial"/>
              </a:rPr>
              <a:t>aplica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suficiente</a:t>
            </a:r>
            <a:r>
              <a:rPr lang="en-US" sz="2000" dirty="0">
                <a:latin typeface="Arial"/>
                <a:cs typeface="Arial"/>
              </a:rPr>
              <a:t>  </a:t>
            </a:r>
            <a:r>
              <a:rPr lang="en-US" sz="2000" dirty="0" err="1">
                <a:latin typeface="Arial"/>
                <a:cs typeface="Arial"/>
              </a:rPr>
              <a:t>potencia</a:t>
            </a:r>
            <a:r>
              <a:rPr lang="en-US" sz="2000" dirty="0">
                <a:latin typeface="Arial"/>
                <a:cs typeface="Arial"/>
              </a:rPr>
              <a:t> para que el </a:t>
            </a:r>
            <a:r>
              <a:rPr lang="en-US" sz="2000" dirty="0" err="1">
                <a:latin typeface="Arial"/>
                <a:cs typeface="Arial"/>
              </a:rPr>
              <a:t>casco</a:t>
            </a:r>
            <a:r>
              <a:rPr lang="en-US" sz="2000" dirty="0">
                <a:latin typeface="Arial"/>
                <a:cs typeface="Arial"/>
              </a:rPr>
              <a:t> se </a:t>
            </a:r>
            <a:r>
              <a:rPr lang="en-US" sz="2000" dirty="0" err="1">
                <a:latin typeface="Arial"/>
                <a:cs typeface="Arial"/>
              </a:rPr>
              <a:t>deslice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sobre</a:t>
            </a:r>
            <a:r>
              <a:rPr lang="en-US" sz="2000" dirty="0">
                <a:latin typeface="Arial"/>
                <a:cs typeface="Arial"/>
              </a:rPr>
              <a:t> el </a:t>
            </a:r>
            <a:r>
              <a:rPr lang="en-US" sz="2000" dirty="0" err="1">
                <a:latin typeface="Arial"/>
                <a:cs typeface="Arial"/>
              </a:rPr>
              <a:t>agua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2000" dirty="0" err="1">
                <a:latin typeface="Arial"/>
                <a:cs typeface="Arial"/>
              </a:rPr>
              <a:t>Cada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barco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tendrá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diferente</a:t>
            </a:r>
            <a:r>
              <a:rPr lang="en-US" sz="2000" dirty="0">
                <a:latin typeface="Arial"/>
                <a:cs typeface="Arial"/>
              </a:rPr>
              <a:t> </a:t>
            </a:r>
            <a:r>
              <a:rPr lang="en-US" sz="2000" dirty="0" err="1">
                <a:latin typeface="Arial"/>
                <a:cs typeface="Arial"/>
              </a:rPr>
              <a:t>velocidad</a:t>
            </a:r>
            <a:r>
              <a:rPr lang="en-US" sz="2000" dirty="0">
                <a:latin typeface="Arial"/>
                <a:cs typeface="Arial"/>
              </a:rPr>
              <a:t> al </a:t>
            </a:r>
            <a:r>
              <a:rPr lang="en-US" sz="2000" dirty="0" err="1">
                <a:latin typeface="Arial"/>
                <a:cs typeface="Arial"/>
              </a:rPr>
              <a:t>planear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6324" name="Picture 6" descr="mode_plan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355" y="3953147"/>
            <a:ext cx="6157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7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/>
              <a:t>La </a:t>
            </a:r>
            <a:r>
              <a:rPr lang="en-US" err="1"/>
              <a:t>eslora</a:t>
            </a:r>
            <a:r>
              <a:rPr lang="en-US"/>
              <a:t> de una </a:t>
            </a:r>
            <a:r>
              <a:rPr lang="en-US" err="1"/>
              <a:t>embarcación</a:t>
            </a:r>
            <a:endParaRPr lang="en-US"/>
          </a:p>
        </p:txBody>
      </p:sp>
      <p:pic>
        <p:nvPicPr>
          <p:cNvPr id="8" name="Content Placeholder 6" descr="vessel_length.jpg">
            <a:extLst>
              <a:ext uri="{FF2B5EF4-FFF2-40B4-BE49-F238E27FC236}">
                <a16:creationId xmlns:a16="http://schemas.microsoft.com/office/drawing/2014/main" id="{670D260C-0622-484F-A3C3-75E83AEB0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464" y="1474966"/>
            <a:ext cx="2038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5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eslora</a:t>
            </a:r>
            <a:r>
              <a:rPr lang="en-US"/>
              <a:t> de una </a:t>
            </a:r>
            <a:r>
              <a:rPr lang="en-US" err="1"/>
              <a:t>embarcación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A49219-AD14-42DE-83EE-26AC3FDB64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Motor </a:t>
            </a:r>
            <a:r>
              <a:rPr lang="en-US" dirty="0" err="1"/>
              <a:t>fuera</a:t>
            </a:r>
            <a:r>
              <a:rPr lang="en-US" dirty="0"/>
              <a:t> de </a:t>
            </a:r>
            <a:r>
              <a:rPr lang="en-US" dirty="0" err="1"/>
              <a:t>borda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3F172F-9299-4414-92D6-C017CE1098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Motor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borda</a:t>
            </a:r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5EE6F6-57F9-4AB2-AC6F-4F64E057D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199957"/>
            <a:ext cx="2057400" cy="3926205"/>
          </a:xfrm>
          <a:prstGeom prst="rect">
            <a:avLst/>
          </a:prstGeom>
        </p:spPr>
      </p:pic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88F278A-E26B-450F-9956-5B36763F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199957"/>
            <a:ext cx="2171700" cy="38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~1\bbullock\LOCALS~1\Temp\VMwareDnD\8207e972\vessel_length_lines.jpg">
            <a:extLst>
              <a:ext uri="{FF2B5EF4-FFF2-40B4-BE49-F238E27FC236}">
                <a16:creationId xmlns:a16="http://schemas.microsoft.com/office/drawing/2014/main" id="{041E6515-6324-4EF4-9708-B77BA91C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119414"/>
            <a:ext cx="5616575" cy="44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</a:t>
            </a:r>
            <a:r>
              <a:rPr lang="en-US" err="1"/>
              <a:t>eslora</a:t>
            </a:r>
            <a:r>
              <a:rPr lang="en-US"/>
              <a:t> de </a:t>
            </a:r>
            <a:r>
              <a:rPr lang="en-US" err="1"/>
              <a:t>una</a:t>
            </a:r>
            <a:r>
              <a:rPr lang="en-US"/>
              <a:t> </a:t>
            </a:r>
            <a:r>
              <a:rPr lang="en-US" err="1"/>
              <a:t>embarcación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F3305C-6FE4-4F5B-AFFA-F73963F9D6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err="1">
                <a:latin typeface="Arial Black" pitchFamily="34" charset="0"/>
                <a:cs typeface="Arial" charset="0"/>
              </a:rPr>
              <a:t>Fuera</a:t>
            </a:r>
            <a:r>
              <a:rPr lang="en-US" b="0">
                <a:latin typeface="Arial Black" pitchFamily="34" charset="0"/>
                <a:cs typeface="Arial" charset="0"/>
              </a:rPr>
              <a:t> de </a:t>
            </a:r>
            <a:r>
              <a:rPr lang="en-US" b="0" err="1">
                <a:latin typeface="Arial Black" pitchFamily="34" charset="0"/>
                <a:cs typeface="Arial" charset="0"/>
              </a:rPr>
              <a:t>borda</a:t>
            </a:r>
            <a:endParaRPr lang="en-US" b="0">
              <a:latin typeface="Arial Black" pitchFamily="34" charset="0"/>
              <a:cs typeface="Arial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FD770F-9104-49E2-A6B7-22F15521F6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>
                <a:latin typeface="Arial Black" pitchFamily="34" charset="0"/>
                <a:cs typeface="Arial" charset="0"/>
              </a:rPr>
              <a:t>Dentro de </a:t>
            </a:r>
            <a:r>
              <a:rPr lang="en-US" sz="2800" err="1">
                <a:latin typeface="Arial Black" pitchFamily="34" charset="0"/>
                <a:cs typeface="Arial" charset="0"/>
              </a:rPr>
              <a:t>borda</a:t>
            </a:r>
            <a:endParaRPr lang="en-US" sz="2800">
              <a:latin typeface="Arial Black" pitchFamily="34" charset="0"/>
              <a:cs typeface="Arial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0DE6E4-E96B-45A6-B1F3-55E075294C54}"/>
              </a:ext>
            </a:extLst>
          </p:cNvPr>
          <p:cNvSpPr>
            <a:spLocks noGrp="1"/>
          </p:cNvSpPr>
          <p:nvPr/>
        </p:nvSpPr>
        <p:spPr bwMode="auto">
          <a:xfrm>
            <a:off x="1065989" y="2119414"/>
            <a:ext cx="441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Calibri" pitchFamily="34" charset="0"/>
              <a:buChar char="–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>
              <a:latin typeface="Arial Black" pitchFamily="34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64C12-0D21-4FBA-845F-949CFBDFB946}"/>
              </a:ext>
            </a:extLst>
          </p:cNvPr>
          <p:cNvSpPr txBox="1"/>
          <p:nvPr/>
        </p:nvSpPr>
        <p:spPr>
          <a:xfrm rot="-5400000">
            <a:off x="642574" y="343362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Eslora oficial</a:t>
            </a:r>
            <a:endParaRPr lang="en-US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1BE6B-FCFE-4F00-8537-0CE585D509D2}"/>
              </a:ext>
            </a:extLst>
          </p:cNvPr>
          <p:cNvSpPr txBox="1"/>
          <p:nvPr/>
        </p:nvSpPr>
        <p:spPr>
          <a:xfrm rot="-5400000">
            <a:off x="3662463" y="372326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Eslora oficial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8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 dirty="0"/>
              <a:t>CLASIFICACION POR ESLORA 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Menos</a:t>
            </a:r>
            <a:r>
              <a:rPr lang="en-US" dirty="0"/>
              <a:t> de 16 pies…………………. </a:t>
            </a:r>
            <a:r>
              <a:rPr lang="en-US" dirty="0" err="1"/>
              <a:t>Clase</a:t>
            </a:r>
            <a:r>
              <a:rPr lang="en-US" dirty="0"/>
              <a:t> A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 16 pies a </a:t>
            </a:r>
            <a:r>
              <a:rPr lang="en-US" dirty="0" err="1"/>
              <a:t>menos</a:t>
            </a:r>
            <a:r>
              <a:rPr lang="en-US" dirty="0"/>
              <a:t> de 26 pies…..</a:t>
            </a:r>
            <a:r>
              <a:rPr lang="en-US" dirty="0" err="1"/>
              <a:t>Clase</a:t>
            </a:r>
            <a:r>
              <a:rPr lang="en-US" dirty="0"/>
              <a:t> 1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 26 pies a </a:t>
            </a:r>
            <a:r>
              <a:rPr lang="en-US" dirty="0" err="1"/>
              <a:t>menos</a:t>
            </a:r>
            <a:r>
              <a:rPr lang="en-US" dirty="0"/>
              <a:t> de 40 pies…..</a:t>
            </a:r>
            <a:r>
              <a:rPr lang="en-US" dirty="0" err="1"/>
              <a:t>Clase</a:t>
            </a:r>
            <a:r>
              <a:rPr lang="en-US" dirty="0"/>
              <a:t> 2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 40 pies a </a:t>
            </a:r>
            <a:r>
              <a:rPr lang="en-US" dirty="0" err="1"/>
              <a:t>menos</a:t>
            </a:r>
            <a:r>
              <a:rPr lang="en-US" dirty="0"/>
              <a:t> de 65 pies…..</a:t>
            </a:r>
            <a:r>
              <a:rPr lang="en-US" dirty="0" err="1"/>
              <a:t>Clase</a:t>
            </a:r>
            <a:r>
              <a:rPr lang="en-US" dirty="0"/>
              <a:t> 3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 </a:t>
            </a:r>
            <a:r>
              <a:rPr lang="en-US" sz="1600" dirty="0"/>
              <a:t>                        </a:t>
            </a:r>
            <a:r>
              <a:rPr lang="en-US" sz="1600" dirty="0">
                <a:solidFill>
                  <a:srgbClr val="0070C0"/>
                </a:solidFill>
              </a:rPr>
              <a:t>- Se </a:t>
            </a:r>
            <a:r>
              <a:rPr lang="en-US" sz="1600" dirty="0" err="1">
                <a:solidFill>
                  <a:srgbClr val="0070C0"/>
                </a:solidFill>
              </a:rPr>
              <a:t>mide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proa</a:t>
            </a:r>
            <a:r>
              <a:rPr lang="en-US" sz="1600" dirty="0">
                <a:solidFill>
                  <a:srgbClr val="0070C0"/>
                </a:solidFill>
              </a:rPr>
              <a:t> a </a:t>
            </a:r>
            <a:r>
              <a:rPr lang="en-US" sz="1600" dirty="0" err="1">
                <a:solidFill>
                  <a:srgbClr val="0070C0"/>
                </a:solidFill>
              </a:rPr>
              <a:t>popa</a:t>
            </a:r>
            <a:r>
              <a:rPr lang="en-US" sz="1600" dirty="0">
                <a:solidFill>
                  <a:srgbClr val="0070C0"/>
                </a:solidFill>
              </a:rPr>
              <a:t> -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600" dirty="0"/>
              <a:t>La Guardia </a:t>
            </a:r>
            <a:r>
              <a:rPr lang="en-US" sz="1600" dirty="0" err="1"/>
              <a:t>Costera</a:t>
            </a:r>
            <a:r>
              <a:rPr lang="en-US" sz="1600" dirty="0"/>
              <a:t> de los EE.UU. </a:t>
            </a:r>
            <a:r>
              <a:rPr lang="en-US" sz="1600" dirty="0" err="1"/>
              <a:t>ya</a:t>
            </a:r>
            <a:r>
              <a:rPr lang="en-US" sz="1600" dirty="0"/>
              <a:t> no </a:t>
            </a:r>
            <a:r>
              <a:rPr lang="en-US" sz="1600" dirty="0" err="1"/>
              <a:t>utiliza</a:t>
            </a:r>
            <a:r>
              <a:rPr lang="en-US" sz="1600" dirty="0"/>
              <a:t> </a:t>
            </a:r>
            <a:r>
              <a:rPr lang="en-US" sz="1600" dirty="0" err="1"/>
              <a:t>oficialmente</a:t>
            </a:r>
            <a:r>
              <a:rPr lang="en-US" sz="1600" dirty="0"/>
              <a:t> </a:t>
            </a:r>
            <a:r>
              <a:rPr lang="en-US" sz="1600" dirty="0" err="1"/>
              <a:t>estas</a:t>
            </a:r>
            <a:r>
              <a:rPr lang="en-US" sz="1600" dirty="0"/>
              <a:t> </a:t>
            </a:r>
            <a:r>
              <a:rPr lang="en-US" sz="1600" dirty="0" err="1"/>
              <a:t>categorias</a:t>
            </a:r>
            <a:r>
              <a:rPr lang="en-US" sz="1600" dirty="0"/>
              <a:t> para </a:t>
            </a:r>
            <a:r>
              <a:rPr lang="en-US" sz="1600" dirty="0" err="1"/>
              <a:t>indicar</a:t>
            </a:r>
            <a:r>
              <a:rPr lang="en-US" sz="1600" dirty="0"/>
              <a:t> la </a:t>
            </a:r>
            <a:r>
              <a:rPr lang="en-US" sz="1600" dirty="0" err="1"/>
              <a:t>eslora</a:t>
            </a:r>
            <a:r>
              <a:rPr lang="en-US" sz="1600" dirty="0"/>
              <a:t>. </a:t>
            </a:r>
            <a:r>
              <a:rPr lang="en-US" sz="1600" dirty="0" err="1"/>
              <a:t>Utiliza</a:t>
            </a:r>
            <a:r>
              <a:rPr lang="en-US" sz="1600" dirty="0"/>
              <a:t> el peso del </a:t>
            </a:r>
            <a:r>
              <a:rPr lang="en-US" sz="1600" dirty="0" err="1"/>
              <a:t>barco</a:t>
            </a:r>
            <a:r>
              <a:rPr lang="en-US" sz="1600" dirty="0"/>
              <a:t>.</a:t>
            </a:r>
          </a:p>
        </p:txBody>
      </p:sp>
      <p:pic>
        <p:nvPicPr>
          <p:cNvPr id="60420" name="Picture 4" descr="vessel_length_pw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007454"/>
            <a:ext cx="1676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0F92EE-D18D-4E2D-9EBF-C7223B4F8447}"/>
              </a:ext>
            </a:extLst>
          </p:cNvPr>
          <p:cNvSpPr txBox="1"/>
          <p:nvPr/>
        </p:nvSpPr>
        <p:spPr>
          <a:xfrm rot="-5400000">
            <a:off x="6132387" y="3532992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Arial"/>
                <a:cs typeface="Arial"/>
              </a:rPr>
              <a:t>Eslora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oficial</a:t>
            </a:r>
            <a:endParaRPr lang="en-US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 Black"/>
              </a:rPr>
              <a:t>Tipos</a:t>
            </a:r>
            <a:r>
              <a:rPr lang="en-US">
                <a:latin typeface="Arial Black"/>
              </a:rPr>
              <a:t> de </a:t>
            </a:r>
            <a:r>
              <a:rPr lang="en-US" err="1">
                <a:latin typeface="Arial Black"/>
              </a:rPr>
              <a:t>motores</a:t>
            </a:r>
            <a:r>
              <a:rPr lang="en-US">
                <a:latin typeface="Arial Black"/>
              </a:rPr>
              <a:t> y </a:t>
            </a:r>
            <a:r>
              <a:rPr lang="en-US" err="1">
                <a:latin typeface="Arial Black"/>
              </a:rPr>
              <a:t>unidades</a:t>
            </a:r>
            <a:r>
              <a:rPr lang="en-US">
                <a:latin typeface="Arial Black"/>
              </a:rPr>
              <a:t> </a:t>
            </a:r>
          </a:p>
        </p:txBody>
      </p:sp>
      <p:sp>
        <p:nvSpPr>
          <p:cNvPr id="61443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err="1">
                <a:latin typeface="Arial"/>
                <a:cs typeface="Arial"/>
              </a:rPr>
              <a:t>Fuera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borda</a:t>
            </a:r>
            <a:endParaRPr lang="en-US" dirty="0">
              <a:latin typeface="Arial"/>
              <a:cs typeface="Arial"/>
            </a:endParaRPr>
          </a:p>
          <a:p>
            <a:pPr lvl="1" indent="0">
              <a:spcBef>
                <a:spcPts val="0"/>
              </a:spcBef>
              <a:spcAft>
                <a:spcPts val="1800"/>
              </a:spcAft>
            </a:pPr>
            <a:r>
              <a:rPr lang="en-US" sz="2000" b="0" dirty="0">
                <a:latin typeface="Arial"/>
                <a:cs typeface="Arial"/>
              </a:rPr>
              <a:t>Más </a:t>
            </a:r>
            <a:r>
              <a:rPr lang="en-US" sz="2000" b="0" dirty="0" err="1">
                <a:latin typeface="Arial"/>
                <a:cs typeface="Arial"/>
              </a:rPr>
              <a:t>potencia</a:t>
            </a:r>
            <a:r>
              <a:rPr lang="en-US" sz="2000" b="0" dirty="0">
                <a:latin typeface="Arial"/>
                <a:cs typeface="Arial"/>
              </a:rPr>
              <a:t> </a:t>
            </a:r>
            <a:r>
              <a:rPr lang="en-US" sz="2000" b="0" dirty="0" err="1">
                <a:latin typeface="Arial"/>
                <a:cs typeface="Arial"/>
              </a:rPr>
              <a:t>por</a:t>
            </a:r>
            <a:r>
              <a:rPr lang="en-US" sz="2000" b="0" dirty="0">
                <a:latin typeface="Arial"/>
                <a:cs typeface="Arial"/>
              </a:rPr>
              <a:t> peso total</a:t>
            </a:r>
          </a:p>
        </p:txBody>
      </p:sp>
      <p:pic>
        <p:nvPicPr>
          <p:cNvPr id="61444" name="Content Placeholder 5" descr="engine_types_outbo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899" y="2552255"/>
            <a:ext cx="5829301" cy="358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12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/>
              <a:t>Tipos de motores y unidades </a:t>
            </a:r>
          </a:p>
        </p:txBody>
      </p:sp>
      <p:sp>
        <p:nvSpPr>
          <p:cNvPr id="62467" name="Text Placeholder 4"/>
          <p:cNvSpPr>
            <a:spLocks noGrp="1"/>
          </p:cNvSpPr>
          <p:nvPr>
            <p:ph idx="1"/>
          </p:nvPr>
        </p:nvSpPr>
        <p:spPr>
          <a:xfrm>
            <a:off x="1162804" y="1600200"/>
            <a:ext cx="7523996" cy="4525963"/>
          </a:xfrm>
        </p:spPr>
        <p:txBody>
          <a:bodyPr/>
          <a:lstStyle/>
          <a:p>
            <a:r>
              <a:rPr lang="en-US"/>
              <a:t> Motor dentro de </a:t>
            </a:r>
            <a:r>
              <a:rPr lang="en-US" err="1"/>
              <a:t>borda</a:t>
            </a:r>
            <a:r>
              <a:rPr lang="en-US"/>
              <a:t> </a:t>
            </a:r>
          </a:p>
        </p:txBody>
      </p:sp>
      <p:pic>
        <p:nvPicPr>
          <p:cNvPr id="62468" name="Content Placeholder 6" descr="engine_types_inboa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618069"/>
            <a:ext cx="59135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9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7" descr="engine_types_ster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2083133"/>
            <a:ext cx="5029200" cy="407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 Black"/>
              </a:rPr>
              <a:t>Tipos</a:t>
            </a:r>
            <a:r>
              <a:rPr lang="en-US">
                <a:latin typeface="Arial Black"/>
              </a:rPr>
              <a:t> de </a:t>
            </a:r>
            <a:r>
              <a:rPr lang="en-US" err="1">
                <a:latin typeface="Arial Black"/>
              </a:rPr>
              <a:t>motores</a:t>
            </a:r>
            <a:r>
              <a:rPr lang="en-US">
                <a:latin typeface="Arial Black"/>
              </a:rPr>
              <a:t> y </a:t>
            </a:r>
            <a:r>
              <a:rPr lang="en-US" err="1">
                <a:latin typeface="Arial Black"/>
              </a:rPr>
              <a:t>unidades</a:t>
            </a:r>
            <a:r>
              <a:rPr lang="en-US">
                <a:latin typeface="Arial Black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BAD4-133A-4893-8919-F8C45A4A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04" y="1600200"/>
            <a:ext cx="7523996" cy="45259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Motor </a:t>
            </a:r>
            <a:r>
              <a:rPr lang="en-US" dirty="0" err="1">
                <a:latin typeface="Arial"/>
                <a:cs typeface="Arial"/>
              </a:rPr>
              <a:t>dentro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borda</a:t>
            </a:r>
            <a:r>
              <a:rPr lang="en-US" dirty="0">
                <a:latin typeface="Arial"/>
                <a:cs typeface="Arial"/>
              </a:rPr>
              <a:t> con propulsion </a:t>
            </a:r>
            <a:r>
              <a:rPr lang="en-US" dirty="0" err="1">
                <a:latin typeface="Arial"/>
                <a:cs typeface="Arial"/>
              </a:rPr>
              <a:t>fuera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borda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>
          <a:xfrm>
            <a:off x="0" y="304767"/>
            <a:ext cx="9144000" cy="672358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curso</a:t>
            </a:r>
            <a:r>
              <a:rPr lang="en-US" dirty="0"/>
              <a:t> </a:t>
            </a:r>
            <a:r>
              <a:rPr lang="en-US" dirty="0" err="1"/>
              <a:t>cubre</a:t>
            </a:r>
            <a:r>
              <a:rPr lang="en-US" dirty="0"/>
              <a:t>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capitulos</a:t>
            </a:r>
            <a:endParaRPr lang="en-US" dirty="0"/>
          </a:p>
        </p:txBody>
      </p:sp>
      <p:sp>
        <p:nvSpPr>
          <p:cNvPr id="46083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371599"/>
            <a:ext cx="9013166" cy="5414681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ts val="3000"/>
              </a:spcBef>
              <a:buSzPct val="105000"/>
              <a:buNone/>
              <a:tabLst>
                <a:tab pos="1371600" algn="l"/>
                <a:tab pos="1714500" algn="l"/>
                <a:tab pos="3371850" algn="l"/>
              </a:tabLst>
            </a:pPr>
            <a:endParaRPr lang="en-US" dirty="0">
              <a:solidFill>
                <a:srgbClr val="00B0F0"/>
              </a:solidFill>
              <a:highlight>
                <a:srgbClr val="0000FF"/>
              </a:highlight>
              <a:cs typeface="Arial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3000"/>
              </a:spcBef>
              <a:buSzPct val="105000"/>
              <a:buNone/>
              <a:tabLst>
                <a:tab pos="1371600" algn="l"/>
                <a:tab pos="1714500" algn="l"/>
                <a:tab pos="3371850" algn="l"/>
              </a:tabLst>
            </a:pPr>
            <a:endParaRPr lang="en-US" dirty="0">
              <a:solidFill>
                <a:srgbClr val="00B0F0"/>
              </a:solidFill>
              <a:highlight>
                <a:srgbClr val="0000FF"/>
              </a:highlight>
              <a:cs typeface="Arial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3000"/>
              </a:spcBef>
              <a:buSzPct val="105000"/>
              <a:buNone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                    </a:t>
            </a:r>
          </a:p>
          <a:p>
            <a:pPr marL="0" indent="0" eaLnBrk="1" hangingPunct="1">
              <a:spcBef>
                <a:spcPts val="3000"/>
              </a:spcBef>
              <a:buSzPct val="105000"/>
              <a:buNone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                       </a:t>
            </a:r>
          </a:p>
          <a:p>
            <a:pPr marL="0" indent="0" eaLnBrk="1" hangingPunct="1">
              <a:spcBef>
                <a:spcPts val="3000"/>
              </a:spcBef>
              <a:buSzPct val="105000"/>
              <a:buNone/>
              <a:tabLst>
                <a:tab pos="1371600" algn="l"/>
                <a:tab pos="1714500" algn="l"/>
                <a:tab pos="3371850" algn="l"/>
              </a:tabLst>
            </a:pPr>
            <a:r>
              <a:rPr lang="en-US" dirty="0">
                <a:cs typeface="Arial" charset="0"/>
              </a:rPr>
              <a:t>                       
                    </a:t>
            </a:r>
          </a:p>
        </p:txBody>
      </p:sp>
      <p:sp>
        <p:nvSpPr>
          <p:cNvPr id="46084" name="Content Placeholder 6"/>
          <p:cNvSpPr>
            <a:spLocks noGrp="1"/>
          </p:cNvSpPr>
          <p:nvPr>
            <p:ph sz="half" idx="2"/>
          </p:nvPr>
        </p:nvSpPr>
        <p:spPr>
          <a:xfrm>
            <a:off x="4114799" y="1095637"/>
            <a:ext cx="4114801" cy="498831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sz="2400" b="0" dirty="0" err="1">
                <a:latin typeface="Arial"/>
                <a:cs typeface="Arial"/>
              </a:rPr>
              <a:t>Conozca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su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barco</a:t>
            </a:r>
            <a:r>
              <a:rPr lang="en-US" sz="2400" b="0" dirty="0">
                <a:latin typeface="Arial"/>
                <a:cs typeface="Arial"/>
              </a:rPr>
              <a:t>         </a:t>
            </a:r>
            <a:endParaRPr lang="en-US" sz="2400" b="0" dirty="0">
              <a:latin typeface="Arial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sz="2400" b="0" dirty="0">
                <a:latin typeface="Arial"/>
                <a:cs typeface="Arial"/>
              </a:rPr>
              <a:t>Antes de </a:t>
            </a:r>
            <a:r>
              <a:rPr lang="en-US" sz="2400" b="0" dirty="0" err="1">
                <a:latin typeface="Arial"/>
                <a:cs typeface="Arial"/>
              </a:rPr>
              <a:t>navegar</a:t>
            </a:r>
            <a:endParaRPr lang="en-US" sz="2400" b="0" dirty="0">
              <a:latin typeface="Arial"/>
              <a:cs typeface="Arial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sz="2400" b="0" dirty="0">
                <a:latin typeface="Arial"/>
                <a:cs typeface="Arial"/>
              </a:rPr>
              <a:t>Operando </a:t>
            </a:r>
            <a:r>
              <a:rPr lang="en-US" sz="2400" b="0" dirty="0" err="1">
                <a:latin typeface="Arial"/>
                <a:cs typeface="Arial"/>
              </a:rPr>
              <a:t>su</a:t>
            </a:r>
            <a:r>
              <a:rPr lang="en-US" sz="2400" b="0" dirty="0">
                <a:latin typeface="Arial"/>
                <a:cs typeface="Arial"/>
              </a:rPr>
              <a:t> </a:t>
            </a:r>
            <a:r>
              <a:rPr lang="en-US" sz="2400" b="0" dirty="0" err="1">
                <a:latin typeface="Arial"/>
                <a:cs typeface="Arial"/>
              </a:rPr>
              <a:t>barco</a:t>
            </a:r>
            <a:r>
              <a:rPr lang="en-US" sz="2400" b="0" dirty="0">
                <a:latin typeface="Arial"/>
                <a:cs typeface="Arial"/>
              </a:rPr>
              <a:t>      		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tabLst>
                <a:tab pos="1371600" algn="l"/>
                <a:tab pos="1714500" algn="l"/>
                <a:tab pos="3371850" algn="l"/>
              </a:tabLst>
            </a:pPr>
            <a:r>
              <a:rPr lang="es-ES" sz="2400" b="0" dirty="0">
                <a:latin typeface="Arial"/>
                <a:cs typeface="Arial"/>
              </a:rPr>
              <a:t>Requisitos legales de la navegación    	</a:t>
            </a:r>
            <a:endParaRPr lang="es-ES" dirty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s-ES" sz="2400" b="0" dirty="0">
                <a:latin typeface="Arial"/>
                <a:cs typeface="Arial"/>
              </a:rPr>
              <a:t>Emergencias de navegación... Qué hacer…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s-ES" sz="2400" b="0" dirty="0">
                <a:latin typeface="Arial"/>
                <a:cs typeface="Arial"/>
              </a:rPr>
              <a:t>Disfrutar de los deportes acuáticos con su barco… </a:t>
            </a:r>
            <a:endParaRPr lang="en-US" sz="2400" b="0" dirty="0">
              <a:latin typeface="Arial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5998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A00A685-D37A-4ADF-8E68-1FB40784B915}"/>
              </a:ext>
            </a:extLst>
          </p:cNvPr>
          <p:cNvSpPr>
            <a:spLocks noGrp="1"/>
          </p:cNvSpPr>
          <p:nvPr/>
        </p:nvSpPr>
        <p:spPr bwMode="auto">
          <a:xfrm>
            <a:off x="1454666" y="1095637"/>
            <a:ext cx="2201817" cy="489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itchFamily="2" charset="2"/>
              <a:buChar char=""/>
              <a:defRPr sz="2500" b="0" kern="1200">
                <a:solidFill>
                  <a:schemeClr val="tx1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Calibri" pitchFamily="34" charset="0"/>
              <a:buChar char="–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»"/>
              <a:defRPr sz="2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b="1" dirty="0">
                <a:latin typeface="Arial Black"/>
                <a:cs typeface="Arial"/>
              </a:rPr>
              <a:t>Uno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b="1" dirty="0">
                <a:latin typeface="Arial Black"/>
                <a:cs typeface="Arial"/>
              </a:rPr>
              <a:t>Dos</a:t>
            </a:r>
          </a:p>
          <a:p>
            <a:pPr marL="228600" indent="-228600">
              <a:spcBef>
                <a:spcPts val="0"/>
              </a:spcBef>
              <a:spcAft>
                <a:spcPts val="16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b="1" dirty="0">
                <a:latin typeface="Arial Black"/>
                <a:cs typeface="Arial"/>
              </a:rPr>
              <a:t>Tres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b="1" dirty="0">
                <a:latin typeface="Arial Black"/>
                <a:cs typeface="Arial"/>
              </a:rPr>
              <a:t>Cuatro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SzPct val="105000"/>
              <a:buNone/>
              <a:tabLst>
                <a:tab pos="1371600" algn="l"/>
                <a:tab pos="1714500" algn="l"/>
                <a:tab pos="3371850" algn="l"/>
              </a:tabLst>
            </a:pPr>
            <a:endParaRPr lang="en-US" b="1" dirty="0">
              <a:latin typeface="Arial Black"/>
              <a:cs typeface="Arial"/>
            </a:endParaRPr>
          </a:p>
          <a:p>
            <a:pPr marL="0" indent="-228600" eaLnBrk="1" hangingPunct="1">
              <a:spcBef>
                <a:spcPts val="0"/>
              </a:spcBef>
              <a:spcAft>
                <a:spcPts val="4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b="1" dirty="0">
                <a:latin typeface="Arial Black"/>
                <a:cs typeface="Arial"/>
              </a:rPr>
              <a:t>Cinco</a:t>
            </a:r>
          </a:p>
          <a:p>
            <a:pPr marL="0" indent="-228600" eaLnBrk="1" hangingPunct="1">
              <a:spcBef>
                <a:spcPts val="0"/>
              </a:spcBef>
              <a:spcAft>
                <a:spcPts val="1800"/>
              </a:spcAft>
              <a:buSzPct val="105000"/>
              <a:tabLst>
                <a:tab pos="1371600" algn="l"/>
                <a:tab pos="1714500" algn="l"/>
                <a:tab pos="3371850" algn="l"/>
              </a:tabLst>
            </a:pPr>
            <a:r>
              <a:rPr lang="en-US" b="1" dirty="0" err="1">
                <a:latin typeface="Arial Black"/>
                <a:cs typeface="Arial"/>
              </a:rPr>
              <a:t>Seis</a:t>
            </a:r>
            <a:endParaRPr lang="en-US" b="1" dirty="0">
              <a:latin typeface="Arial Black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pwc_jet_driv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1" y="2487005"/>
            <a:ext cx="6324600" cy="36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 Black"/>
              </a:rPr>
              <a:t>Tipos</a:t>
            </a:r>
            <a:r>
              <a:rPr lang="en-US">
                <a:latin typeface="Arial Black"/>
              </a:rPr>
              <a:t> de </a:t>
            </a:r>
            <a:r>
              <a:rPr lang="en-US" err="1">
                <a:latin typeface="Arial Black"/>
              </a:rPr>
              <a:t>motores</a:t>
            </a:r>
            <a:r>
              <a:rPr lang="en-US">
                <a:latin typeface="Arial Black"/>
              </a:rPr>
              <a:t> y </a:t>
            </a:r>
            <a:r>
              <a:rPr lang="en-US" err="1">
                <a:latin typeface="Arial Black"/>
              </a:rPr>
              <a:t>unidades</a:t>
            </a:r>
            <a:r>
              <a:rPr lang="en-US">
                <a:latin typeface="Arial Black"/>
              </a:rPr>
              <a:t> </a:t>
            </a:r>
          </a:p>
        </p:txBody>
      </p:sp>
      <p:sp>
        <p:nvSpPr>
          <p:cNvPr id="64516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/>
                <a:cs typeface="Arial"/>
              </a:rPr>
              <a:t>Propulsion a </a:t>
            </a:r>
            <a:r>
              <a:rPr lang="en-US" dirty="0" err="1">
                <a:latin typeface="Arial"/>
                <a:cs typeface="Arial"/>
              </a:rPr>
              <a:t>chorro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400050" lvl="1">
              <a:spcBef>
                <a:spcPts val="0"/>
              </a:spcBef>
              <a:spcAft>
                <a:spcPts val="1800"/>
              </a:spcAft>
            </a:pPr>
            <a:r>
              <a:rPr lang="en-US" b="0" dirty="0" err="1">
                <a:latin typeface="Arial"/>
                <a:cs typeface="Arial"/>
              </a:rPr>
              <a:t>Expulsa</a:t>
            </a:r>
            <a:r>
              <a:rPr lang="en-US" b="0" dirty="0">
                <a:latin typeface="Arial"/>
                <a:cs typeface="Arial"/>
              </a:rPr>
              <a:t> el </a:t>
            </a:r>
            <a:r>
              <a:rPr lang="en-US" b="0" dirty="0" err="1">
                <a:latin typeface="Arial"/>
                <a:cs typeface="Arial"/>
              </a:rPr>
              <a:t>agua</a:t>
            </a:r>
            <a:r>
              <a:rPr lang="en-US" b="0" dirty="0">
                <a:latin typeface="Arial"/>
                <a:cs typeface="Arial"/>
              </a:rPr>
              <a:t> a </a:t>
            </a:r>
            <a:r>
              <a:rPr lang="en-US" b="0" dirty="0" err="1">
                <a:latin typeface="Arial"/>
                <a:cs typeface="Arial"/>
              </a:rPr>
              <a:t>presión</a:t>
            </a:r>
            <a:r>
              <a:rPr lang="en-US" b="0" dirty="0">
                <a:latin typeface="Arial"/>
                <a:cs typeface="Arial"/>
              </a:rPr>
              <a:t>. </a:t>
            </a:r>
            <a:r>
              <a:rPr lang="en-US" b="0" dirty="0" err="1">
                <a:latin typeface="Arial"/>
                <a:cs typeface="Arial"/>
              </a:rPr>
              <a:t>Dentro</a:t>
            </a:r>
            <a:r>
              <a:rPr lang="en-US" b="0" dirty="0">
                <a:latin typeface="Arial"/>
                <a:cs typeface="Arial"/>
              </a:rPr>
              <a:t> o </a:t>
            </a:r>
            <a:r>
              <a:rPr lang="en-US" b="0" dirty="0" err="1">
                <a:latin typeface="Arial"/>
                <a:cs typeface="Arial"/>
              </a:rPr>
              <a:t>fuera</a:t>
            </a:r>
            <a:r>
              <a:rPr lang="en-US" b="0" dirty="0">
                <a:latin typeface="Arial"/>
                <a:cs typeface="Arial"/>
              </a:rPr>
              <a:t> de </a:t>
            </a:r>
            <a:r>
              <a:rPr lang="en-US" b="0" dirty="0" err="1">
                <a:latin typeface="Arial"/>
                <a:cs typeface="Arial"/>
              </a:rPr>
              <a:t>borda</a:t>
            </a:r>
            <a:endParaRPr lang="en-US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54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Content Placeholder 9" descr="jet_driv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117" y="2140789"/>
            <a:ext cx="7038645" cy="36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ED1A743-869F-48F0-8838-8CBFCEEC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Black"/>
              </a:rPr>
              <a:t>Tipo</a:t>
            </a:r>
            <a:r>
              <a:rPr lang="en-US" dirty="0">
                <a:latin typeface="Arial Black"/>
              </a:rPr>
              <a:t> de </a:t>
            </a:r>
            <a:r>
              <a:rPr lang="en-US" dirty="0" err="1">
                <a:latin typeface="Arial Black"/>
              </a:rPr>
              <a:t>motores</a:t>
            </a:r>
            <a:r>
              <a:rPr lang="en-US" dirty="0">
                <a:latin typeface="Arial Black"/>
              </a:rPr>
              <a:t> y </a:t>
            </a:r>
            <a:r>
              <a:rPr lang="en-US" dirty="0" err="1">
                <a:latin typeface="Arial Black"/>
              </a:rPr>
              <a:t>unidades</a:t>
            </a:r>
            <a:endParaRPr lang="en-US" dirty="0">
              <a:latin typeface="Arial Black"/>
            </a:endParaRPr>
          </a:p>
        </p:txBody>
      </p:sp>
      <p:sp>
        <p:nvSpPr>
          <p:cNvPr id="65540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Propulsores a chorro: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5AF7E-2269-47BB-9D07-1CF3F9A60C63}"/>
              </a:ext>
            </a:extLst>
          </p:cNvPr>
          <p:cNvSpPr txBox="1"/>
          <p:nvPr/>
        </p:nvSpPr>
        <p:spPr>
          <a:xfrm>
            <a:off x="1053585" y="2145653"/>
            <a:ext cx="2975379" cy="537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Fuera de borda</a:t>
            </a:r>
            <a:endParaRPr lang="en-US" sz="2800" b="1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59694-F938-42CF-90C8-78514E7796D1}"/>
              </a:ext>
            </a:extLst>
          </p:cNvPr>
          <p:cNvSpPr txBox="1"/>
          <p:nvPr/>
        </p:nvSpPr>
        <p:spPr>
          <a:xfrm>
            <a:off x="4908246" y="2145652"/>
            <a:ext cx="3232947" cy="537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Dentro de borda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82C67-13DA-43AC-BA83-F019B12F7EF2}"/>
              </a:ext>
            </a:extLst>
          </p:cNvPr>
          <p:cNvSpPr txBox="1"/>
          <p:nvPr/>
        </p:nvSpPr>
        <p:spPr>
          <a:xfrm>
            <a:off x="5502939" y="5031391"/>
            <a:ext cx="1373910" cy="3693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Arial"/>
                <a:cs typeface="Arial"/>
              </a:rPr>
              <a:t>Impulsor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BAB8AE-1A21-4172-80BA-D55D9204E176}"/>
              </a:ext>
            </a:extLst>
          </p:cNvPr>
          <p:cNvSpPr txBox="1"/>
          <p:nvPr/>
        </p:nvSpPr>
        <p:spPr>
          <a:xfrm>
            <a:off x="7138897" y="5442369"/>
            <a:ext cx="11616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cs typeface="Arial"/>
              </a:rPr>
              <a:t>Toma de aire</a:t>
            </a:r>
            <a:endParaRPr lang="en-US" b="1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55297C-E972-4225-B5FB-D5E67EE24AC2}"/>
              </a:ext>
            </a:extLst>
          </p:cNvPr>
          <p:cNvSpPr txBox="1"/>
          <p:nvPr/>
        </p:nvSpPr>
        <p:spPr>
          <a:xfrm>
            <a:off x="2718396" y="5140826"/>
            <a:ext cx="1373910" cy="3693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Arial"/>
                <a:cs typeface="Arial"/>
              </a:rPr>
              <a:t>Impulsor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86575F-DA20-415D-BA7E-21AD65988BFE}"/>
              </a:ext>
            </a:extLst>
          </p:cNvPr>
          <p:cNvSpPr txBox="1"/>
          <p:nvPr/>
        </p:nvSpPr>
        <p:spPr>
          <a:xfrm>
            <a:off x="961832" y="5211336"/>
            <a:ext cx="11616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/>
                <a:cs typeface="Arial"/>
              </a:rPr>
              <a:t>Toma de aire</a:t>
            </a:r>
            <a:endParaRPr lang="en-US" b="1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3222D-29C9-437B-BC86-258D478E9ACE}"/>
              </a:ext>
            </a:extLst>
          </p:cNvPr>
          <p:cNvSpPr txBox="1"/>
          <p:nvPr/>
        </p:nvSpPr>
        <p:spPr>
          <a:xfrm>
            <a:off x="3241257" y="4593645"/>
            <a:ext cx="1142878" cy="3693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Arial"/>
                <a:cs typeface="Arial"/>
              </a:rPr>
              <a:t>Chorro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E748B-F307-4E39-970C-9F7AD77FD600}"/>
              </a:ext>
            </a:extLst>
          </p:cNvPr>
          <p:cNvSpPr txBox="1"/>
          <p:nvPr/>
        </p:nvSpPr>
        <p:spPr>
          <a:xfrm>
            <a:off x="4566650" y="4593644"/>
            <a:ext cx="1142878" cy="36933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latin typeface="Arial"/>
                <a:cs typeface="Arial"/>
              </a:rPr>
              <a:t>Chorro</a:t>
            </a:r>
          </a:p>
        </p:txBody>
      </p:sp>
    </p:spTree>
    <p:extLst>
      <p:ext uri="{BB962C8B-B14F-4D97-AF65-F5344CB8AC3E}">
        <p14:creationId xmlns:p14="http://schemas.microsoft.com/office/powerpoint/2010/main" val="1478258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1000" y="244231"/>
            <a:ext cx="8001000" cy="98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i="1">
              <a:solidFill>
                <a:schemeClr val="accent1"/>
              </a:solidFill>
            </a:endParaRPr>
          </a:p>
        </p:txBody>
      </p:sp>
      <p:sp>
        <p:nvSpPr>
          <p:cNvPr id="66563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err="1"/>
              <a:t>Motos</a:t>
            </a:r>
            <a:r>
              <a:rPr lang="en-US"/>
              <a:t>  </a:t>
            </a:r>
            <a:r>
              <a:rPr lang="en-US" err="1"/>
              <a:t>Acuáticas</a:t>
            </a:r>
            <a:r>
              <a:rPr lang="en-US"/>
              <a:t>  </a:t>
            </a:r>
            <a:r>
              <a:rPr lang="en-US" err="1"/>
              <a:t>Personale</a:t>
            </a:r>
            <a:endParaRPr lang="en-US"/>
          </a:p>
        </p:txBody>
      </p:sp>
      <p:sp>
        <p:nvSpPr>
          <p:cNvPr id="64516" name="Rectangle 11"/>
          <p:cNvSpPr>
            <a:spLocks noGrp="1" noChangeArrowheads="1"/>
          </p:cNvSpPr>
          <p:nvPr>
            <p:ph idx="1"/>
          </p:nvPr>
        </p:nvSpPr>
        <p:spPr>
          <a:xfrm>
            <a:off x="1162804" y="1600200"/>
            <a:ext cx="75239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Embarciones</a:t>
            </a:r>
            <a:r>
              <a:rPr lang="en-US" dirty="0"/>
              <a:t> de </a:t>
            </a:r>
            <a:r>
              <a:rPr lang="en-US" dirty="0" err="1"/>
              <a:t>Propulsión</a:t>
            </a:r>
            <a:r>
              <a:rPr lang="en-US" dirty="0"/>
              <a:t> a </a:t>
            </a:r>
            <a:r>
              <a:rPr lang="en-US" dirty="0" err="1"/>
              <a:t>Chorro</a:t>
            </a:r>
            <a:r>
              <a:rPr lang="en-US" dirty="0"/>
              <a:t> </a:t>
            </a:r>
            <a:r>
              <a:rPr lang="en-US" dirty="0" err="1"/>
              <a:t>vienen</a:t>
            </a:r>
            <a:r>
              <a:rPr lang="en-US" dirty="0"/>
              <a:t> en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tamaños</a:t>
            </a:r>
            <a:r>
              <a:rPr lang="en-US" dirty="0"/>
              <a:t>. El 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común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de las </a:t>
            </a:r>
            <a:r>
              <a:rPr lang="en-US" dirty="0" err="1"/>
              <a:t>Motos</a:t>
            </a:r>
            <a:r>
              <a:rPr lang="en-US" dirty="0"/>
              <a:t> </a:t>
            </a:r>
            <a:r>
              <a:rPr lang="en-US" dirty="0" err="1"/>
              <a:t>Acuáticas</a:t>
            </a:r>
            <a:r>
              <a:rPr lang="en-US" dirty="0"/>
              <a:t> (PWC).</a:t>
            </a:r>
          </a:p>
          <a:p>
            <a:r>
              <a:rPr lang="en-US" dirty="0" err="1"/>
              <a:t>Motos</a:t>
            </a:r>
            <a:r>
              <a:rPr lang="en-US" dirty="0"/>
              <a:t> </a:t>
            </a:r>
            <a:r>
              <a:rPr lang="en-US" dirty="0" err="1"/>
              <a:t>Acuáticas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Usan</a:t>
            </a:r>
            <a:r>
              <a:rPr lang="en-US" dirty="0"/>
              <a:t> un motor de </a:t>
            </a:r>
            <a:r>
              <a:rPr lang="en-US" dirty="0" err="1"/>
              <a:t>propulsión</a:t>
            </a:r>
            <a:r>
              <a:rPr lang="en-US" dirty="0"/>
              <a:t> a </a:t>
            </a:r>
            <a:r>
              <a:rPr lang="en-US" dirty="0" err="1"/>
              <a:t>chorro</a:t>
            </a:r>
            <a:endParaRPr lang="en-US" dirty="0"/>
          </a:p>
          <a:p>
            <a:pPr lvl="1"/>
            <a:r>
              <a:rPr lang="en-US" dirty="0"/>
              <a:t>Son </a:t>
            </a:r>
            <a:r>
              <a:rPr lang="en-US" dirty="0" err="1"/>
              <a:t>incluidas</a:t>
            </a:r>
            <a:r>
              <a:rPr lang="en-US" dirty="0"/>
              <a:t> en el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barcos</a:t>
            </a:r>
            <a:r>
              <a:rPr lang="en-US" dirty="0"/>
              <a:t> con </a:t>
            </a:r>
            <a:r>
              <a:rPr lang="en-US" dirty="0" err="1"/>
              <a:t>motores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borda</a:t>
            </a:r>
            <a:r>
              <a:rPr lang="en-US" dirty="0"/>
              <a:t> de </a:t>
            </a:r>
            <a:r>
              <a:rPr lang="en-US" dirty="0" err="1"/>
              <a:t>menos</a:t>
            </a:r>
            <a:r>
              <a:rPr lang="en-US" dirty="0"/>
              <a:t> de 16 pies de </a:t>
            </a:r>
            <a:r>
              <a:rPr lang="en-US" dirty="0" err="1"/>
              <a:t>eslora</a:t>
            </a:r>
            <a:endParaRPr lang="en-US" dirty="0"/>
          </a:p>
          <a:p>
            <a:pPr lvl="1"/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sujetas</a:t>
            </a:r>
            <a:r>
              <a:rPr lang="en-US" dirty="0"/>
              <a:t> a las </a:t>
            </a:r>
            <a:r>
              <a:rPr lang="en-US" dirty="0" err="1"/>
              <a:t>mismas</a:t>
            </a:r>
            <a:r>
              <a:rPr lang="en-US" dirty="0"/>
              <a:t> </a:t>
            </a:r>
            <a:r>
              <a:rPr lang="en-US" dirty="0" err="1"/>
              <a:t>leyes</a:t>
            </a:r>
            <a:r>
              <a:rPr lang="en-US" dirty="0"/>
              <a:t> y </a:t>
            </a:r>
            <a:r>
              <a:rPr lang="en-US" dirty="0" err="1"/>
              <a:t>requisitos</a:t>
            </a:r>
            <a:r>
              <a:rPr lang="en-US" dirty="0"/>
              <a:t> de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barcos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regulaciones</a:t>
            </a:r>
            <a:r>
              <a:rPr lang="en-US" dirty="0"/>
              <a:t> locales para las </a:t>
            </a:r>
            <a:r>
              <a:rPr lang="en-US" dirty="0" err="1"/>
              <a:t>Motos</a:t>
            </a:r>
            <a:r>
              <a:rPr lang="en-US" dirty="0"/>
              <a:t> </a:t>
            </a:r>
            <a:r>
              <a:rPr lang="en-US" dirty="0" err="1"/>
              <a:t>Acuáticas</a:t>
            </a:r>
            <a:r>
              <a:rPr lang="en-US" dirty="0"/>
              <a:t> (PWC)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2769" y="61350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4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8" descr="pwc_oblique_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15" y="1509292"/>
            <a:ext cx="772953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15"/>
            <a:ext cx="9144000" cy="1371600"/>
          </a:xfrm>
        </p:spPr>
        <p:txBody>
          <a:bodyPr/>
          <a:lstStyle/>
          <a:p>
            <a:pPr eaLnBrk="1" hangingPunct="1"/>
            <a:r>
              <a:rPr lang="en-US" sz="3200">
                <a:latin typeface="Arial Black"/>
              </a:rPr>
              <a:t>Moto </a:t>
            </a:r>
            <a:r>
              <a:rPr lang="en-US" sz="3200" err="1">
                <a:latin typeface="Arial Black"/>
              </a:rPr>
              <a:t>Acuática</a:t>
            </a:r>
            <a:r>
              <a:rPr lang="en-US" sz="3200">
                <a:latin typeface="Arial Black"/>
              </a:rPr>
              <a:t> Personal</a:t>
            </a:r>
            <a:endParaRPr lang="en-US" sz="32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595113" y="1102744"/>
            <a:ext cx="2655498" cy="83532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Control de </a:t>
            </a:r>
            <a:r>
              <a:rPr lang="en-US" err="1">
                <a:latin typeface="Arial"/>
                <a:cs typeface="Arial"/>
              </a:rPr>
              <a:t>manejo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Timón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533400" y="2971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cs typeface="Arial" charset="0"/>
              </a:rPr>
              <a:t>Estribor</a:t>
            </a:r>
            <a:endParaRPr lang="en-US" sz="2000" b="1">
              <a:cs typeface="Arial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5181600" y="1676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cs typeface="Arial" charset="0"/>
              </a:rPr>
              <a:t>Cordón</a:t>
            </a:r>
            <a:r>
              <a:rPr lang="en-US" sz="2000" b="1">
                <a:cs typeface="Arial" charset="0"/>
              </a:rPr>
              <a:t> de </a:t>
            </a:r>
            <a:r>
              <a:rPr lang="en-US" sz="2000" b="1" err="1">
                <a:cs typeface="Arial" charset="0"/>
              </a:rPr>
              <a:t>seguridad</a:t>
            </a:r>
            <a:endParaRPr lang="en-US" sz="2000" b="1">
              <a:cs typeface="Arial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64008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cs typeface="Arial" charset="0"/>
              </a:rPr>
              <a:t>Babor</a:t>
            </a:r>
            <a:endParaRPr lang="en-US" sz="2000" b="1">
              <a:cs typeface="Arial" charset="0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454324" y="1937903"/>
            <a:ext cx="2518913" cy="60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Control del </a:t>
            </a:r>
            <a:r>
              <a:rPr lang="en-US" sz="2000" b="1" err="1">
                <a:latin typeface="Arial"/>
                <a:cs typeface="Arial"/>
              </a:rPr>
              <a:t>acelerador</a:t>
            </a:r>
            <a:r>
              <a:rPr lang="en-US" sz="2000" b="1">
                <a:latin typeface="Arial"/>
                <a:cs typeface="Arial"/>
              </a:rPr>
              <a:t> </a:t>
            </a:r>
            <a:endParaRPr lang="en-US" sz="2000" b="1">
              <a:cs typeface="Arial" charset="0"/>
            </a:endParaRPr>
          </a:p>
        </p:txBody>
      </p:sp>
      <p:sp>
        <p:nvSpPr>
          <p:cNvPr id="14" name="Text Placeholder 7"/>
          <p:cNvSpPr txBox="1">
            <a:spLocks/>
          </p:cNvSpPr>
          <p:nvPr/>
        </p:nvSpPr>
        <p:spPr bwMode="auto">
          <a:xfrm>
            <a:off x="4924425" y="5305425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Tapa del </a:t>
            </a:r>
            <a:r>
              <a:rPr lang="en-US" sz="2000" b="1" err="1">
                <a:cs typeface="Arial" charset="0"/>
              </a:rPr>
              <a:t>tanque</a:t>
            </a:r>
            <a:endParaRPr lang="en-US" sz="2000" b="1"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30DB0-DCD6-0443-ACCE-F5BB9738D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 build="p"/>
      <p:bldP spid="13" grpId="0" build="p"/>
      <p:bldP spid="10" grpId="0"/>
      <p:bldP spid="1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9" descr="pwc_side_vie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09" y="1864825"/>
            <a:ext cx="8507391" cy="49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err="1"/>
              <a:t>Función</a:t>
            </a:r>
            <a:r>
              <a:rPr lang="en-US" sz="4000"/>
              <a:t> - Moto </a:t>
            </a:r>
            <a:r>
              <a:rPr lang="en-US" sz="4000" err="1"/>
              <a:t>Acuática</a:t>
            </a:r>
            <a:endParaRPr lang="en-US" sz="4000"/>
          </a:p>
        </p:txBody>
      </p:sp>
      <p:sp>
        <p:nvSpPr>
          <p:cNvPr id="12" name="Text Placeholder 10"/>
          <p:cNvSpPr txBox="1">
            <a:spLocks/>
          </p:cNvSpPr>
          <p:nvPr/>
        </p:nvSpPr>
        <p:spPr bwMode="auto">
          <a:xfrm>
            <a:off x="6167887" y="2195504"/>
            <a:ext cx="1295400" cy="5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Popa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 bwMode="auto">
          <a:xfrm>
            <a:off x="7632432" y="5861393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solidFill>
                  <a:schemeClr val="bg1"/>
                </a:solidFill>
                <a:cs typeface="Arial" charset="0"/>
              </a:rPr>
              <a:t>Impulsor</a:t>
            </a:r>
            <a:endParaRPr lang="en-US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 Placeholder 10"/>
          <p:cNvSpPr txBox="1">
            <a:spLocks/>
          </p:cNvSpPr>
          <p:nvPr/>
        </p:nvSpPr>
        <p:spPr bwMode="auto">
          <a:xfrm>
            <a:off x="1121527" y="4800600"/>
            <a:ext cx="4134147" cy="110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strike="sngStrike" dirty="0" err="1">
                <a:solidFill>
                  <a:schemeClr val="bg1"/>
                </a:solidFill>
                <a:latin typeface="Arial"/>
                <a:cs typeface="Arial"/>
              </a:rPr>
              <a:t>Rejilla</a:t>
            </a:r>
            <a:r>
              <a:rPr lang="en-US" sz="2000" b="1" strike="sngStrike" dirty="0">
                <a:solidFill>
                  <a:schemeClr val="bg1"/>
                </a:solidFill>
                <a:latin typeface="Arial"/>
                <a:cs typeface="Arial"/>
              </a:rPr>
              <a:t> de entrada de la </a:t>
            </a:r>
            <a:r>
              <a:rPr lang="en-US" sz="2000" b="1" strike="sngStrike" dirty="0" err="1">
                <a:solidFill>
                  <a:schemeClr val="bg1"/>
                </a:solidFill>
                <a:latin typeface="Arial"/>
                <a:cs typeface="Arial"/>
              </a:rPr>
              <a:t>bomba</a:t>
            </a:r>
            <a:r>
              <a:rPr lang="en-US" sz="2000" b="1" strike="sngStrike" dirty="0">
                <a:solidFill>
                  <a:schemeClr val="bg1"/>
                </a:solidFill>
                <a:latin typeface="Arial"/>
                <a:cs typeface="Arial"/>
              </a:rPr>
              <a:t> del </a:t>
            </a:r>
            <a:r>
              <a:rPr lang="en-US" sz="2000" b="1" strike="sngStrike" dirty="0" err="1">
                <a:solidFill>
                  <a:schemeClr val="bg1"/>
                </a:solidFill>
                <a:latin typeface="Arial"/>
                <a:cs typeface="Arial"/>
              </a:rPr>
              <a:t>propulsor</a:t>
            </a:r>
            <a:r>
              <a:rPr lang="en-US" sz="2000" b="1" strike="sngStrike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n-US" sz="2000" b="1" strike="sngStrike" dirty="0" err="1">
                <a:solidFill>
                  <a:schemeClr val="bg1"/>
                </a:solidFill>
                <a:latin typeface="Arial"/>
                <a:cs typeface="Arial"/>
              </a:rPr>
              <a:t>chorro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419100" y="4243265"/>
            <a:ext cx="19431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endParaRPr lang="en-US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Placeholder 10"/>
          <p:cNvSpPr txBox="1">
            <a:spLocks/>
          </p:cNvSpPr>
          <p:nvPr/>
        </p:nvSpPr>
        <p:spPr bwMode="auto">
          <a:xfrm>
            <a:off x="533400" y="2385703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solidFill>
                  <a:schemeClr val="bg1"/>
                </a:solidFill>
                <a:cs typeface="Arial" charset="0"/>
              </a:rPr>
              <a:t>Proa</a:t>
            </a:r>
            <a:endParaRPr lang="en-US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462" y="61155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8" name="Picture 16" descr="uscga-very-large gray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38959"/>
            <a:ext cx="914400" cy="91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6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6" descr="C:\DOCUME~1\bbullock\LOCALS~1\Temp\VMwareDnD\5bead797\sailboa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386" y="1200090"/>
            <a:ext cx="3771902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419"/>
              <a:t>V</a:t>
            </a:r>
            <a:r>
              <a:rPr lang="en-US" err="1"/>
              <a:t>eleros</a:t>
            </a:r>
            <a:endParaRPr lang="en-US"/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5524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78124" y="1981200"/>
            <a:ext cx="2839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Vela de proa –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  (Headsail)</a:t>
            </a: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14988" y="4961965"/>
            <a:ext cx="234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charset="0"/>
              </a:rPr>
              <a:t>Casco – (Hull)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29200" y="5410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  <a:cs typeface="Arial" charset="0"/>
              </a:rPr>
              <a:t>Quilla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 – (Keel)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22650" y="5867400"/>
            <a:ext cx="229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  <a:cs typeface="Arial" charset="0"/>
              </a:rPr>
              <a:t>Timón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 – (Rudder)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5787" y="3581400"/>
            <a:ext cx="2538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  <a:cs typeface="Arial" charset="0"/>
              </a:rPr>
              <a:t>Botavara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 – (Boom)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2450" y="2667000"/>
            <a:ext cx="2986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cs typeface="Arial" charset="0"/>
              </a:rPr>
              <a:t>Vela mayor – (Mainsail)</a:t>
            </a:r>
          </a:p>
        </p:txBody>
      </p:sp>
      <p:cxnSp>
        <p:nvCxnSpPr>
          <p:cNvPr id="69644" name="Straight Connector 18"/>
          <p:cNvCxnSpPr>
            <a:cxnSpLocks noChangeShapeType="1"/>
          </p:cNvCxnSpPr>
          <p:nvPr/>
        </p:nvCxnSpPr>
        <p:spPr bwMode="auto">
          <a:xfrm rot="10800000" flipV="1">
            <a:off x="3886200" y="1371600"/>
            <a:ext cx="628650" cy="485775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95400" y="1676400"/>
            <a:ext cx="2771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  <a:cs typeface="Arial" charset="0"/>
              </a:rPr>
              <a:t>Drizas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 (Halyards)</a:t>
            </a:r>
          </a:p>
        </p:txBody>
      </p:sp>
      <p:cxnSp>
        <p:nvCxnSpPr>
          <p:cNvPr id="69646" name="Straight Connector 20"/>
          <p:cNvCxnSpPr>
            <a:cxnSpLocks noChangeShapeType="1"/>
          </p:cNvCxnSpPr>
          <p:nvPr/>
        </p:nvCxnSpPr>
        <p:spPr bwMode="auto">
          <a:xfrm rot="16200000" flipV="1">
            <a:off x="2995613" y="3614737"/>
            <a:ext cx="1085850" cy="828675"/>
          </a:xfrm>
          <a:prstGeom prst="line">
            <a:avLst/>
          </a:prstGeom>
          <a:noFill/>
          <a:ln w="1587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85786" y="3181290"/>
            <a:ext cx="2538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  <a:cs typeface="Arial" charset="0"/>
              </a:rPr>
              <a:t>Escotas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 – (Sheets)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2A38FC-C8C2-425E-AE0C-3C83CB98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990" y="1424334"/>
            <a:ext cx="333977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Mástil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– (Mast)</a:t>
            </a:r>
          </a:p>
        </p:txBody>
      </p:sp>
    </p:spTree>
    <p:extLst>
      <p:ext uri="{BB962C8B-B14F-4D97-AF65-F5344CB8AC3E}">
        <p14:creationId xmlns:p14="http://schemas.microsoft.com/office/powerpoint/2010/main" val="2208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20" grpId="0"/>
      <p:bldP spid="24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2E70A0-22A5-4534-84BE-4FB26935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err="1">
                <a:latin typeface="Arial Black"/>
              </a:rPr>
              <a:t>Repaso</a:t>
            </a:r>
            <a:r>
              <a:rPr lang="en-US" sz="3600" b="1">
                <a:latin typeface="Arial Black"/>
              </a:rPr>
              <a:t> de </a:t>
            </a:r>
            <a:r>
              <a:rPr lang="en-US" sz="3600" b="1" err="1">
                <a:solidFill>
                  <a:srgbClr val="FF0000"/>
                </a:solidFill>
                <a:latin typeface="Arial Black"/>
              </a:rPr>
              <a:t>Capítulo</a:t>
            </a:r>
            <a:r>
              <a:rPr lang="en-US" sz="3600" b="1">
                <a:solidFill>
                  <a:srgbClr val="FF0000"/>
                </a:solidFill>
                <a:latin typeface="Arial Black"/>
              </a:rPr>
              <a:t> 1 </a:t>
            </a:r>
            <a:endParaRPr lang="en-US"/>
          </a:p>
        </p:txBody>
      </p:sp>
      <p:pic>
        <p:nvPicPr>
          <p:cNvPr id="4" name="Content Placeholder 5" descr="reviewtime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72" y="1752600"/>
            <a:ext cx="6945927" cy="4026625"/>
          </a:xfrm>
        </p:spPr>
      </p:pic>
      <p:pic>
        <p:nvPicPr>
          <p:cNvPr id="5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938838"/>
            <a:ext cx="914400" cy="91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54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600200"/>
            <a:ext cx="7026214" cy="3939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solidFill>
                  <a:srgbClr val="0000FF"/>
                </a:solidFill>
              </a:rPr>
              <a:t>La anchura máxima del casco se conoce como la</a:t>
            </a:r>
            <a:r>
              <a:rPr lang="en-US" sz="3200" b="1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Arial"/>
                <a:cs typeface="Arial"/>
              </a:rPr>
              <a:t>a. Boya</a:t>
            </a:r>
            <a:endParaRPr lang="en-US" sz="2800" b="1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lvl="1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Arial"/>
                <a:cs typeface="Arial"/>
              </a:rPr>
              <a:t>b. </a:t>
            </a:r>
            <a:r>
              <a:rPr lang="en-US" sz="2800" b="1" err="1">
                <a:solidFill>
                  <a:srgbClr val="0000FF"/>
                </a:solidFill>
                <a:latin typeface="Arial"/>
                <a:cs typeface="Arial"/>
              </a:rPr>
              <a:t>Cubierta</a:t>
            </a:r>
            <a:endParaRPr lang="en-US" sz="2800" b="1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lvl="1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</a:rPr>
              <a:t>c. Manga</a:t>
            </a:r>
          </a:p>
          <a:p>
            <a:pPr lvl="1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Arial"/>
                <a:cs typeface="Arial"/>
              </a:rPr>
              <a:t>d. Caña del tim</a:t>
            </a:r>
            <a:r>
              <a:rPr lang="es-419" sz="2800" b="1" err="1">
                <a:solidFill>
                  <a:srgbClr val="0000FF"/>
                </a:solidFill>
                <a:latin typeface="Arial"/>
                <a:cs typeface="Arial"/>
              </a:rPr>
              <a:t>ó</a:t>
            </a:r>
            <a:r>
              <a:rPr lang="en-US" sz="2800" b="1">
                <a:solidFill>
                  <a:srgbClr val="0000FF"/>
                </a:solidFill>
                <a:latin typeface="Arial"/>
                <a:cs typeface="Arial"/>
              </a:rPr>
              <a:t>n</a:t>
            </a:r>
          </a:p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600200" y="3886200"/>
            <a:ext cx="28194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231" y="5822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F93A48-407E-46BC-AF1E-44F476B7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1"/>
            <a:ext cx="7744202" cy="982662"/>
          </a:xfrm>
        </p:spPr>
        <p:txBody>
          <a:bodyPr/>
          <a:lstStyle/>
          <a:p>
            <a:r>
              <a:rPr lang="es-419" sz="3600" dirty="0">
                <a:solidFill>
                  <a:srgbClr val="FF0000"/>
                </a:solidFill>
                <a:latin typeface="Arial Black" charset="0"/>
              </a:rPr>
              <a:t>Repaso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1" y="1600200"/>
            <a:ext cx="7010400" cy="51708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Francobordo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 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El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lado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derecho,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mirando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hacia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la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proa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lphaLcPeriod"/>
            </a:pPr>
            <a:r>
              <a:rPr lang="es-ES" sz="2800" b="1" dirty="0">
                <a:solidFill>
                  <a:srgbClr val="0000FF"/>
                </a:solidFill>
                <a:latin typeface="Arial"/>
                <a:cs typeface="Arial"/>
              </a:rPr>
              <a:t>El punto más bajo donde el agua podría entrar en el barco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La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altura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de la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borda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medida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por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dentro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 de la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cabina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506095" indent="-514350">
              <a:lnSpc>
                <a:spcPct val="110000"/>
              </a:lnSpc>
              <a:buFont typeface="+mj-lt"/>
              <a:buAutoNum type="alphaLcPeriod"/>
            </a:pP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Provisiones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de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víveres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y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camarotes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para 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tripulantes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48945" lvl="1" eaLnBrk="1" hangingPunct="1">
              <a:lnSpc>
                <a:spcPct val="110000"/>
              </a:lnSpc>
            </a:pP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14398" y="3581400"/>
            <a:ext cx="7315203" cy="89411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D63768-F94A-4592-B676-45EE0FB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85799"/>
            <a:ext cx="7744202" cy="754063"/>
          </a:xfrm>
        </p:spPr>
        <p:txBody>
          <a:bodyPr/>
          <a:lstStyle/>
          <a:p>
            <a:r>
              <a:rPr lang="en-US" dirty="0" err="1"/>
              <a:t>Repasso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00200" y="457200"/>
            <a:ext cx="1173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rgbClr val="FF0000"/>
                </a:solidFill>
                <a:latin typeface="Arial Black" charset="0"/>
              </a:rPr>
              <a:t>Repaso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 Black" charset="0"/>
              </a:rPr>
              <a:t> 
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441275"/>
            <a:ext cx="7730706" cy="36994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La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medida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de la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profundidad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del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casco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en el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agua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el: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Calado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b.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Baño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c. </a:t>
            </a:r>
            <a:r>
              <a:rPr lang="en-US" sz="2800" b="1" dirty="0">
                <a:solidFill>
                  <a:srgbClr val="0000FF"/>
                </a:solidFill>
              </a:rPr>
              <a:t>Sistema de </a:t>
            </a:r>
            <a:r>
              <a:rPr lang="en-US" sz="2800" b="1" dirty="0" err="1">
                <a:solidFill>
                  <a:srgbClr val="0000FF"/>
                </a:solidFill>
              </a:rPr>
              <a:t>mando</a:t>
            </a:r>
            <a:r>
              <a:rPr lang="en-US" sz="2800" b="1" dirty="0">
                <a:solidFill>
                  <a:srgbClr val="0000FF"/>
                </a:solidFill>
              </a:rPr>
              <a:t> del </a:t>
            </a:r>
            <a:r>
              <a:rPr lang="en-US" sz="2800" b="1" dirty="0" err="1">
                <a:solidFill>
                  <a:srgbClr val="0000FF"/>
                </a:solidFill>
              </a:rPr>
              <a:t>timón</a:t>
            </a:r>
            <a:endParaRPr lang="en-US" sz="2800" b="1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d. Manga</a:t>
            </a:r>
          </a:p>
          <a:p>
            <a:endParaRPr lang="en-US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295400" y="2605212"/>
            <a:ext cx="28194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1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Conozca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barco</a:t>
            </a:r>
            <a:endParaRPr lang="en-US" dirty="0"/>
          </a:p>
        </p:txBody>
      </p:sp>
      <p:pic>
        <p:nvPicPr>
          <p:cNvPr id="47108" name="Picture 8" descr="mode_displace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05001"/>
            <a:ext cx="56832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63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511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>
                <a:solidFill>
                  <a:srgbClr val="FF0000"/>
                </a:solidFill>
                <a:latin typeface="Arial Black" charset="0"/>
              </a:rPr>
              <a:t>Repaso</a:t>
            </a:r>
          </a:p>
        </p:txBody>
      </p:sp>
      <p:sp>
        <p:nvSpPr>
          <p:cNvPr id="3" name="Rectangle 2"/>
          <p:cNvSpPr/>
          <p:nvPr/>
        </p:nvSpPr>
        <p:spPr>
          <a:xfrm>
            <a:off x="885433" y="1459018"/>
            <a:ext cx="7162800" cy="52752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   Los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cascos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de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Desplazamiento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Navegan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casi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tocando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o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rozando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agua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	    </a:t>
            </a:r>
            <a:endParaRPr lang="en-US" sz="2800" b="1" dirty="0">
              <a:solidFill>
                <a:srgbClr val="0000FF"/>
              </a:solidFill>
              <a:cs typeface="Arial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Se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abren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paso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empujando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agua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a los 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costados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        </a:t>
            </a:r>
            <a:endParaRPr lang="en-US" sz="2800" b="1" dirty="0">
              <a:solidFill>
                <a:srgbClr val="0000FF"/>
              </a:solidFill>
              <a:cs typeface="Arial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Son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capaces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de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alta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velocidad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Se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pueden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zozobrar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facilmente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en mar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grande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endParaRPr lang="en-US" sz="2800" b="1" dirty="0">
              <a:solidFill>
                <a:srgbClr val="0000FF"/>
              </a:solidFill>
            </a:endParaRPr>
          </a:p>
          <a:p>
            <a:endParaRPr lang="en-US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70965" y="3228076"/>
            <a:ext cx="6963167" cy="11153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16" descr="uscga-very-large gray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938959"/>
            <a:ext cx="914400" cy="919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1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775998"/>
            <a:ext cx="7848600" cy="39149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El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equipo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requerido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bordo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del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barco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por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ley federal o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estatales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se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determina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/>
                <a:cs typeface="Arial"/>
              </a:rPr>
              <a:t>por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El 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francobordo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del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barco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costo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del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registro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estatal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El peso del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barco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71550" lvl="1" indent="-514350">
              <a:lnSpc>
                <a:spcPct val="120000"/>
              </a:lnSpc>
              <a:buFont typeface="+mj-lt"/>
              <a:buAutoNum type="alphaLcPeriod"/>
            </a:pP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La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eslora</a:t>
            </a:r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 total del </a:t>
            </a:r>
            <a:r>
              <a:rPr lang="en-US" sz="2800" b="1" dirty="0" err="1">
                <a:solidFill>
                  <a:srgbClr val="0000FF"/>
                </a:solidFill>
                <a:latin typeface="Arial"/>
                <a:cs typeface="Arial"/>
              </a:rPr>
              <a:t>barco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b="1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47800" y="4724400"/>
            <a:ext cx="5257800" cy="685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DF6CF2-F684-4E96-ACA5-E576C9DA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latin typeface="Arial Black" charset="0"/>
              </a:rPr>
              <a:t>Repasso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95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7" name="Picture 8" descr="mode_displac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5637">
            <a:off x="918852" y="1575712"/>
            <a:ext cx="7525884" cy="3632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5174563-1B17-4B25-8E13-1ECAF7D4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Fin de </a:t>
            </a:r>
            <a:r>
              <a:rPr lang="es-ES_tradnl" sz="3600" b="1" dirty="0">
                <a:latin typeface="Arial"/>
                <a:cs typeface="Arial"/>
              </a:rPr>
              <a:t>C</a:t>
            </a:r>
            <a:r>
              <a:rPr lang="es-ES_tradnl" sz="3600" b="1">
                <a:solidFill>
                  <a:srgbClr val="FF0000"/>
                </a:solidFill>
                <a:latin typeface="Arial"/>
                <a:cs typeface="Arial"/>
              </a:rPr>
              <a:t>apitulo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710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1143000" y="296863"/>
            <a:ext cx="7744202" cy="1143000"/>
          </a:xfrm>
        </p:spPr>
        <p:txBody>
          <a:bodyPr/>
          <a:lstStyle/>
          <a:p>
            <a:r>
              <a:rPr lang="en-US"/>
              <a:t>TEMAS CLAVES</a:t>
            </a:r>
          </a:p>
        </p:txBody>
      </p:sp>
      <p:sp>
        <p:nvSpPr>
          <p:cNvPr id="48131" name="Content Placeholder 4"/>
          <p:cNvSpPr>
            <a:spLocks noGrp="1"/>
          </p:cNvSpPr>
          <p:nvPr>
            <p:ph idx="1"/>
          </p:nvPr>
        </p:nvSpPr>
        <p:spPr>
          <a:xfrm>
            <a:off x="1162804" y="1600200"/>
            <a:ext cx="7523996" cy="4525963"/>
          </a:xfrm>
        </p:spPr>
        <p:txBody>
          <a:bodyPr/>
          <a:lstStyle/>
          <a:p>
            <a:r>
              <a:rPr lang="en-US"/>
              <a:t>Las </a:t>
            </a:r>
            <a:r>
              <a:rPr lang="en-US" err="1"/>
              <a:t>diversas</a:t>
            </a:r>
            <a:r>
              <a:rPr lang="en-US"/>
              <a:t> </a:t>
            </a:r>
            <a:r>
              <a:rPr lang="en-US" err="1"/>
              <a:t>partes</a:t>
            </a:r>
            <a:r>
              <a:rPr lang="en-US"/>
              <a:t> de un </a:t>
            </a:r>
            <a:r>
              <a:rPr lang="en-US" err="1"/>
              <a:t>barco</a:t>
            </a:r>
            <a:endParaRPr lang="en-US"/>
          </a:p>
          <a:p>
            <a:r>
              <a:rPr lang="en-US"/>
              <a:t>Los </a:t>
            </a:r>
            <a:r>
              <a:rPr lang="en-US" err="1"/>
              <a:t>varios</a:t>
            </a:r>
            <a:r>
              <a:rPr lang="en-US"/>
              <a:t> </a:t>
            </a:r>
            <a:r>
              <a:rPr lang="en-US" err="1"/>
              <a:t>tipos</a:t>
            </a:r>
            <a:r>
              <a:rPr lang="en-US"/>
              <a:t> de cascos</a:t>
            </a:r>
          </a:p>
          <a:p>
            <a:r>
              <a:rPr lang="en-US"/>
              <a:t>La </a:t>
            </a:r>
            <a:r>
              <a:rPr lang="en-US" err="1"/>
              <a:t>eslora</a:t>
            </a:r>
            <a:r>
              <a:rPr lang="en-US"/>
              <a:t> de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barco</a:t>
            </a:r>
            <a:endParaRPr lang="en-US"/>
          </a:p>
          <a:p>
            <a:r>
              <a:rPr lang="en-US"/>
              <a:t>Los </a:t>
            </a:r>
            <a:r>
              <a:rPr lang="en-US" err="1"/>
              <a:t>tipos</a:t>
            </a:r>
            <a:r>
              <a:rPr lang="en-US"/>
              <a:t> de </a:t>
            </a:r>
            <a:r>
              <a:rPr lang="en-US" err="1"/>
              <a:t>motores</a:t>
            </a:r>
            <a:r>
              <a:rPr lang="en-US"/>
              <a:t> y </a:t>
            </a:r>
            <a:r>
              <a:rPr lang="en-US" err="1"/>
              <a:t>propulsores</a:t>
            </a:r>
            <a:endParaRPr lang="en-US"/>
          </a:p>
          <a:p>
            <a:r>
              <a:rPr lang="en-US"/>
              <a:t>Las </a:t>
            </a:r>
            <a:r>
              <a:rPr lang="en-US" err="1"/>
              <a:t>motos</a:t>
            </a:r>
            <a:r>
              <a:rPr lang="en-US"/>
              <a:t> </a:t>
            </a:r>
            <a:r>
              <a:rPr lang="en-US" err="1"/>
              <a:t>acuáticas</a:t>
            </a:r>
            <a:r>
              <a:rPr lang="en-US"/>
              <a:t> (PWC) o </a:t>
            </a:r>
            <a:r>
              <a:rPr lang="en-US" err="1"/>
              <a:t>Embarcaciones</a:t>
            </a:r>
            <a:r>
              <a:rPr lang="en-US"/>
              <a:t> </a:t>
            </a:r>
            <a:r>
              <a:rPr lang="en-US" err="1"/>
              <a:t>personales</a:t>
            </a:r>
            <a:endParaRPr lang="en-US"/>
          </a:p>
          <a:p>
            <a:r>
              <a:rPr lang="en-US"/>
              <a:t>Los </a:t>
            </a:r>
            <a:r>
              <a:rPr lang="en-US" err="1"/>
              <a:t>veleros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40000" y="59201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E7D9-E8B2-4C05-8AE1-FB34086C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Debe</a:t>
            </a:r>
            <a:r>
              <a:rPr lang="en-US" dirty="0"/>
              <a:t> saber </a:t>
            </a:r>
            <a:r>
              <a:rPr lang="en-US" dirty="0" err="1"/>
              <a:t>como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8777-B6F6-474C-A947-873373C8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las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del </a:t>
            </a:r>
            <a:r>
              <a:rPr lang="en-US" dirty="0" err="1"/>
              <a:t>barco</a:t>
            </a:r>
            <a:r>
              <a:rPr lang="en-US" dirty="0"/>
              <a:t> y de las </a:t>
            </a:r>
            <a:r>
              <a:rPr lang="en-US" dirty="0" err="1"/>
              <a:t>motos</a:t>
            </a:r>
            <a:r>
              <a:rPr lang="en-US" dirty="0"/>
              <a:t> </a:t>
            </a:r>
            <a:r>
              <a:rPr lang="en-US" dirty="0" err="1"/>
              <a:t>acuáticas</a:t>
            </a:r>
            <a:r>
              <a:rPr lang="en-US" dirty="0"/>
              <a:t> (PWC)</a:t>
            </a:r>
          </a:p>
          <a:p>
            <a:r>
              <a:rPr lang="en-US" dirty="0" err="1"/>
              <a:t>Conocer</a:t>
            </a:r>
            <a:r>
              <a:rPr lang="en-US" dirty="0"/>
              <a:t> las </a:t>
            </a:r>
            <a:r>
              <a:rPr lang="en-US" dirty="0" err="1"/>
              <a:t>caracteristicas</a:t>
            </a:r>
            <a:r>
              <a:rPr lang="en-US" dirty="0"/>
              <a:t> de los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cascos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endParaRPr lang="en-US" dirty="0"/>
          </a:p>
          <a:p>
            <a:r>
              <a:rPr lang="en-US" dirty="0" err="1"/>
              <a:t>Reconocer</a:t>
            </a:r>
            <a:r>
              <a:rPr lang="en-US" dirty="0"/>
              <a:t> los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motores</a:t>
            </a:r>
            <a:r>
              <a:rPr lang="en-US" dirty="0"/>
              <a:t>  </a:t>
            </a:r>
            <a:r>
              <a:rPr lang="en-US" dirty="0" err="1"/>
              <a:t>utilizados</a:t>
            </a:r>
            <a:r>
              <a:rPr lang="en-US" dirty="0"/>
              <a:t> en </a:t>
            </a:r>
            <a:r>
              <a:rPr lang="en-US" dirty="0" err="1"/>
              <a:t>barcos</a:t>
            </a:r>
            <a:r>
              <a:rPr lang="en-US" dirty="0"/>
              <a:t> de </a:t>
            </a:r>
            <a:r>
              <a:rPr lang="en-US" dirty="0" err="1"/>
              <a:t>recreo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boat_par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925830"/>
            <a:ext cx="78740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76"/>
            <a:ext cx="9144000" cy="1371600"/>
          </a:xfrm>
        </p:spPr>
        <p:txBody>
          <a:bodyPr/>
          <a:lstStyle/>
          <a:p>
            <a:pPr eaLnBrk="1" hangingPunct="1"/>
            <a:r>
              <a:rPr lang="en-US">
                <a:latin typeface="Arial Black"/>
              </a:rPr>
              <a:t>Las diversas partes de un barco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00" y="1066800"/>
            <a:ext cx="1981200" cy="6858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Luces </a:t>
            </a:r>
            <a:r>
              <a:rPr lang="en-US" err="1">
                <a:latin typeface="Arial" charset="0"/>
                <a:cs typeface="Arial" charset="0"/>
              </a:rPr>
              <a:t>laterales</a:t>
            </a:r>
            <a:r>
              <a:rPr lang="en-US">
                <a:latin typeface="Arial" charset="0"/>
                <a:cs typeface="Arial" charset="0"/>
              </a:rPr>
              <a:t>-    </a:t>
            </a:r>
            <a:r>
              <a:rPr lang="en-US" err="1">
                <a:latin typeface="Arial" charset="0"/>
                <a:cs typeface="Arial" charset="0"/>
              </a:rPr>
              <a:t>roja</a:t>
            </a:r>
            <a:r>
              <a:rPr lang="en-US">
                <a:latin typeface="Arial" charset="0"/>
                <a:cs typeface="Arial" charset="0"/>
              </a:rPr>
              <a:t> y </a:t>
            </a:r>
            <a:r>
              <a:rPr lang="en-US" err="1">
                <a:latin typeface="Arial" charset="0"/>
                <a:cs typeface="Arial" charset="0"/>
              </a:rPr>
              <a:t>verde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Text Placeholder 15"/>
          <p:cNvSpPr txBox="1">
            <a:spLocks/>
          </p:cNvSpPr>
          <p:nvPr/>
        </p:nvSpPr>
        <p:spPr bwMode="auto">
          <a:xfrm>
            <a:off x="7452360" y="1562100"/>
            <a:ext cx="15392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 </a:t>
            </a:r>
            <a:r>
              <a:rPr lang="en-US" sz="2000" b="1" err="1">
                <a:cs typeface="Arial" charset="0"/>
              </a:rPr>
              <a:t>Proa</a:t>
            </a:r>
            <a:endParaRPr lang="en-US" sz="2000" b="1">
              <a:cs typeface="Arial" charset="0"/>
            </a:endParaRPr>
          </a:p>
        </p:txBody>
      </p:sp>
      <p:sp>
        <p:nvSpPr>
          <p:cNvPr id="18" name="Text Placeholder 15"/>
          <p:cNvSpPr txBox="1">
            <a:spLocks/>
          </p:cNvSpPr>
          <p:nvPr/>
        </p:nvSpPr>
        <p:spPr bwMode="auto">
          <a:xfrm>
            <a:off x="7344410" y="3601364"/>
            <a:ext cx="1921317" cy="4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Casco</a:t>
            </a:r>
          </a:p>
        </p:txBody>
      </p:sp>
      <p:sp>
        <p:nvSpPr>
          <p:cNvPr id="19" name="Text Placeholder 15"/>
          <p:cNvSpPr txBox="1">
            <a:spLocks/>
          </p:cNvSpPr>
          <p:nvPr/>
        </p:nvSpPr>
        <p:spPr bwMode="auto">
          <a:xfrm>
            <a:off x="6934200" y="4129178"/>
            <a:ext cx="1921317" cy="7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</a:pPr>
            <a:r>
              <a:rPr lang="en-US" sz="2000" b="1" err="1">
                <a:latin typeface="Arial"/>
                <a:cs typeface="Arial"/>
              </a:rPr>
              <a:t>Borda</a:t>
            </a:r>
            <a:r>
              <a:rPr lang="en-US" sz="2000" b="1">
                <a:latin typeface="Arial"/>
                <a:cs typeface="Arial"/>
              </a:rPr>
              <a:t>  (</a:t>
            </a:r>
            <a:r>
              <a:rPr lang="en-US" sz="2000" b="1" err="1">
                <a:latin typeface="Arial"/>
                <a:cs typeface="Arial"/>
              </a:rPr>
              <a:t>borde</a:t>
            </a:r>
            <a:r>
              <a:rPr lang="en-US" sz="2000" b="1">
                <a:latin typeface="Arial"/>
                <a:cs typeface="Arial"/>
              </a:rPr>
              <a:t> superior)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 Placeholder 15"/>
          <p:cNvSpPr txBox="1">
            <a:spLocks/>
          </p:cNvSpPr>
          <p:nvPr/>
        </p:nvSpPr>
        <p:spPr bwMode="auto">
          <a:xfrm>
            <a:off x="5684424" y="5095618"/>
            <a:ext cx="1593012" cy="67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Estribor (lado derecho)</a:t>
            </a:r>
          </a:p>
        </p:txBody>
      </p:sp>
      <p:sp>
        <p:nvSpPr>
          <p:cNvPr id="21" name="Text Placeholder 15"/>
          <p:cNvSpPr txBox="1">
            <a:spLocks/>
          </p:cNvSpPr>
          <p:nvPr/>
        </p:nvSpPr>
        <p:spPr bwMode="auto">
          <a:xfrm>
            <a:off x="3545841" y="5486399"/>
            <a:ext cx="2687319" cy="46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cs typeface="Arial" charset="0"/>
              </a:rPr>
              <a:t>Cornamusa</a:t>
            </a:r>
            <a:endParaRPr lang="en-US" sz="2000" b="1">
              <a:cs typeface="Arial" charset="0"/>
            </a:endParaRPr>
          </a:p>
        </p:txBody>
      </p:sp>
      <p:sp>
        <p:nvSpPr>
          <p:cNvPr id="22" name="Text Placeholder 15"/>
          <p:cNvSpPr txBox="1">
            <a:spLocks/>
          </p:cNvSpPr>
          <p:nvPr/>
        </p:nvSpPr>
        <p:spPr bwMode="auto">
          <a:xfrm>
            <a:off x="712839" y="5631473"/>
            <a:ext cx="1864360" cy="8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  <a:buFont typeface="Wingdings" pitchFamily="2" charset="2"/>
              <a:buNone/>
            </a:pPr>
            <a:r>
              <a:rPr lang="en-US" sz="2000" b="1" err="1">
                <a:cs typeface="Arial" charset="0"/>
              </a:rPr>
              <a:t>Hélice</a:t>
            </a:r>
            <a:endParaRPr lang="en-US" sz="2000" b="1">
              <a:cs typeface="Arial" charset="0"/>
            </a:endParaRPr>
          </a:p>
        </p:txBody>
      </p:sp>
      <p:sp>
        <p:nvSpPr>
          <p:cNvPr id="23" name="Text Placeholder 15"/>
          <p:cNvSpPr txBox="1">
            <a:spLocks/>
          </p:cNvSpPr>
          <p:nvPr/>
        </p:nvSpPr>
        <p:spPr bwMode="auto">
          <a:xfrm>
            <a:off x="304800" y="4393633"/>
            <a:ext cx="1488440" cy="113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 eaLnBrk="0" hangingPunct="0"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Popa</a:t>
            </a:r>
          </a:p>
          <a:p>
            <a:pPr algn="ctr" eaLnBrk="0" hangingPunct="0">
              <a:spcBef>
                <a:spcPts val="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(</a:t>
            </a:r>
            <a:r>
              <a:rPr lang="en-US" sz="2000" b="1" err="1">
                <a:latin typeface="Arial"/>
                <a:cs typeface="Arial"/>
              </a:rPr>
              <a:t>parte</a:t>
            </a:r>
            <a:r>
              <a:rPr lang="en-US" sz="2000" b="1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trasera</a:t>
            </a:r>
            <a:r>
              <a:rPr lang="en-US" sz="2000" b="1">
                <a:latin typeface="Arial"/>
                <a:cs typeface="Arial"/>
              </a:rPr>
              <a:t>) </a:t>
            </a:r>
            <a:endParaRPr lang="en-US" sz="2000" b="1">
              <a:cs typeface="Arial" charset="0"/>
            </a:endParaRPr>
          </a:p>
        </p:txBody>
      </p:sp>
      <p:sp>
        <p:nvSpPr>
          <p:cNvPr id="24" name="Text Placeholder 15"/>
          <p:cNvSpPr txBox="1">
            <a:spLocks/>
          </p:cNvSpPr>
          <p:nvPr/>
        </p:nvSpPr>
        <p:spPr bwMode="auto">
          <a:xfrm>
            <a:off x="304800" y="2479528"/>
            <a:ext cx="2271623" cy="9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Luz del </a:t>
            </a:r>
            <a:r>
              <a:rPr lang="en-US" sz="2000" b="1" err="1">
                <a:latin typeface="Arial"/>
                <a:cs typeface="Arial"/>
              </a:rPr>
              <a:t>todo</a:t>
            </a:r>
            <a:r>
              <a:rPr lang="en-US" sz="2000" b="1">
                <a:latin typeface="Arial"/>
                <a:cs typeface="Arial"/>
              </a:rPr>
              <a:t> </a:t>
            </a:r>
            <a:r>
              <a:rPr lang="en-US" sz="2000" b="1" err="1">
                <a:latin typeface="Arial"/>
                <a:cs typeface="Arial"/>
              </a:rPr>
              <a:t>horizonte</a:t>
            </a:r>
            <a:r>
              <a:rPr lang="en-US" sz="2000" b="1">
                <a:latin typeface="Arial"/>
                <a:cs typeface="Arial"/>
              </a:rPr>
              <a:t> (luz </a:t>
            </a:r>
            <a:r>
              <a:rPr lang="en-US" sz="2000" b="1" err="1">
                <a:latin typeface="Arial"/>
                <a:cs typeface="Arial"/>
              </a:rPr>
              <a:t>blanca</a:t>
            </a:r>
            <a:r>
              <a:rPr lang="en-US" sz="2000" b="1">
                <a:latin typeface="Arial"/>
                <a:cs typeface="Arial"/>
              </a:rPr>
              <a:t>)</a:t>
            </a:r>
            <a:endParaRPr lang="en-US" sz="2000" b="1">
              <a:cs typeface="Arial" charset="0"/>
            </a:endParaRPr>
          </a:p>
        </p:txBody>
      </p:sp>
      <p:sp>
        <p:nvSpPr>
          <p:cNvPr id="25" name="Text Placeholder 15"/>
          <p:cNvSpPr txBox="1">
            <a:spLocks/>
          </p:cNvSpPr>
          <p:nvPr/>
        </p:nvSpPr>
        <p:spPr bwMode="auto">
          <a:xfrm>
            <a:off x="1917797" y="1319774"/>
            <a:ext cx="1904512" cy="10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indent="-342900" algn="ctr" eaLnBrk="0" hangingPunct="0">
              <a:spcBef>
                <a:spcPct val="20000"/>
              </a:spcBef>
              <a:buClr>
                <a:srgbClr val="00B0F0"/>
              </a:buClr>
              <a:buSzPct val="100000"/>
            </a:pPr>
            <a:r>
              <a:rPr lang="en-US" sz="2000" b="1">
                <a:latin typeface="Arial"/>
                <a:cs typeface="Arial"/>
              </a:rPr>
              <a:t>Babor (lado izquierdo)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7538" y="6271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err="1">
                <a:latin typeface="Arial Black"/>
              </a:rPr>
              <a:t>Otras</a:t>
            </a:r>
            <a:r>
              <a:rPr lang="en-US" sz="3400">
                <a:latin typeface="Arial Black"/>
              </a:rPr>
              <a:t> </a:t>
            </a:r>
            <a:r>
              <a:rPr lang="en-US" sz="3400" err="1">
                <a:latin typeface="Arial Black"/>
              </a:rPr>
              <a:t>diversas</a:t>
            </a:r>
            <a:r>
              <a:rPr lang="en-US" sz="3400">
                <a:latin typeface="Arial Black"/>
              </a:rPr>
              <a:t> </a:t>
            </a:r>
            <a:r>
              <a:rPr lang="en-US" sz="3400" err="1">
                <a:latin typeface="Arial Black"/>
              </a:rPr>
              <a:t>partes</a:t>
            </a:r>
            <a:r>
              <a:rPr lang="en-US" sz="3400">
                <a:latin typeface="Arial Black"/>
              </a:rPr>
              <a:t> de un </a:t>
            </a:r>
            <a:r>
              <a:rPr lang="en-US" sz="3400" err="1">
                <a:latin typeface="Arial Black"/>
              </a:rPr>
              <a:t>barco</a:t>
            </a:r>
            <a:r>
              <a:rPr lang="en-US" sz="3400">
                <a:latin typeface="Arial Black"/>
              </a:rPr>
              <a:t> </a:t>
            </a:r>
          </a:p>
        </p:txBody>
      </p:sp>
      <p:pic>
        <p:nvPicPr>
          <p:cNvPr id="51203" name="Picture 4" descr="C:\DOCUME~1\jcarbone\LOCALS~1\Temp\VMwareDnD\9bb89423\boat_parts_front_vie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1571184"/>
            <a:ext cx="6438900" cy="481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 txBox="1">
            <a:spLocks/>
          </p:cNvSpPr>
          <p:nvPr/>
        </p:nvSpPr>
        <p:spPr bwMode="auto">
          <a:xfrm>
            <a:off x="4876800" y="1385276"/>
            <a:ext cx="1219200" cy="4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>
                <a:cs typeface="Arial" charset="0"/>
              </a:rPr>
              <a:t>manga</a:t>
            </a:r>
          </a:p>
        </p:txBody>
      </p:sp>
      <p:sp>
        <p:nvSpPr>
          <p:cNvPr id="7" name="Text Placeholder 15"/>
          <p:cNvSpPr txBox="1">
            <a:spLocks/>
          </p:cNvSpPr>
          <p:nvPr/>
        </p:nvSpPr>
        <p:spPr bwMode="auto">
          <a:xfrm>
            <a:off x="457200" y="3276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err="1">
                <a:cs typeface="Arial" charset="0"/>
              </a:rPr>
              <a:t>francobordo</a:t>
            </a:r>
            <a:endParaRPr lang="en-US" sz="2500" b="1">
              <a:cs typeface="Arial" charset="0"/>
            </a:endParaRPr>
          </a:p>
        </p:txBody>
      </p:sp>
      <p:sp>
        <p:nvSpPr>
          <p:cNvPr id="8" name="Text Placeholder 15"/>
          <p:cNvSpPr txBox="1">
            <a:spLocks/>
          </p:cNvSpPr>
          <p:nvPr/>
        </p:nvSpPr>
        <p:spPr bwMode="auto">
          <a:xfrm>
            <a:off x="457200" y="4495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err="1">
                <a:cs typeface="Arial" charset="0"/>
              </a:rPr>
              <a:t>calado</a:t>
            </a:r>
            <a:endParaRPr lang="en-US" sz="2500" b="1">
              <a:cs typeface="Arial" charset="0"/>
            </a:endParaRPr>
          </a:p>
        </p:txBody>
      </p:sp>
      <p:sp>
        <p:nvSpPr>
          <p:cNvPr id="9" name="Text Placeholder 15"/>
          <p:cNvSpPr txBox="1">
            <a:spLocks/>
          </p:cNvSpPr>
          <p:nvPr/>
        </p:nvSpPr>
        <p:spPr bwMode="auto">
          <a:xfrm>
            <a:off x="6448425" y="5770308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0C0"/>
              </a:buClr>
              <a:buSzPct val="100000"/>
            </a:pPr>
            <a:r>
              <a:rPr lang="en-US" sz="2500" b="1" err="1">
                <a:cs typeface="Arial" charset="0"/>
              </a:rPr>
              <a:t>quilla</a:t>
            </a:r>
            <a:endParaRPr lang="en-US" sz="2500" b="1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9231" y="63695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Cascos</a:t>
            </a:r>
            <a:r>
              <a:rPr lang="en-US" dirty="0"/>
              <a:t> de </a:t>
            </a:r>
            <a:r>
              <a:rPr lang="en-US" dirty="0" err="1"/>
              <a:t>fondo</a:t>
            </a:r>
            <a:r>
              <a:rPr lang="en-US" dirty="0"/>
              <a:t> </a:t>
            </a:r>
            <a:r>
              <a:rPr lang="en-US" dirty="0" err="1"/>
              <a:t>redondo</a:t>
            </a:r>
            <a:r>
              <a:rPr lang="en-US" dirty="0"/>
              <a:t> o </a:t>
            </a:r>
            <a:r>
              <a:rPr lang="en-US" dirty="0" err="1"/>
              <a:t>varenga</a:t>
            </a:r>
            <a:r>
              <a:rPr lang="en-US" dirty="0"/>
              <a:t> de </a:t>
            </a:r>
            <a:r>
              <a:rPr lang="en-US" dirty="0" err="1"/>
              <a:t>fondo</a:t>
            </a:r>
            <a:r>
              <a:rPr lang="en-US" dirty="0"/>
              <a:t> </a:t>
            </a:r>
            <a:r>
              <a:rPr lang="en-US" dirty="0" err="1"/>
              <a:t>redondo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867400" y="4712279"/>
            <a:ext cx="1923925" cy="3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</a:pPr>
            <a:r>
              <a:rPr lang="en-US" sz="2000" dirty="0" err="1">
                <a:solidFill>
                  <a:srgbClr val="000000"/>
                </a:solidFill>
              </a:rPr>
              <a:t>Fondo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redondo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2230" name="Picture 7" descr="C:\DOCUME~1\jcarbone\LOCALS~1\Temp\VMwareDnD\40c5bcde\hull_round_botto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809875"/>
            <a:ext cx="3581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64B9EDB-46D4-984B-82E5-811F77740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rgbClr val="C00000"/>
                </a:solidFill>
                <a:latin typeface="Arial Black"/>
              </a:rPr>
              <a:t>"</a:t>
            </a:r>
            <a:r>
              <a:rPr lang="en-US" sz="2400" err="1">
                <a:solidFill>
                  <a:srgbClr val="C00000"/>
                </a:solidFill>
                <a:latin typeface="Arial Black"/>
              </a:rPr>
              <a:t>Varios</a:t>
            </a:r>
            <a:r>
              <a:rPr lang="en-US" sz="2400">
                <a:solidFill>
                  <a:srgbClr val="C00000"/>
                </a:solidFill>
                <a:latin typeface="Arial Black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Arial Black"/>
              </a:rPr>
              <a:t>diseños</a:t>
            </a:r>
            <a:r>
              <a:rPr lang="en-US" sz="2400">
                <a:solidFill>
                  <a:srgbClr val="C00000"/>
                </a:solidFill>
                <a:latin typeface="Arial Black"/>
              </a:rPr>
              <a:t> de cascos"</a:t>
            </a:r>
            <a:endParaRPr lang="en-US" sz="4400">
              <a:solidFill>
                <a:srgbClr val="C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49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solidFill>
                  <a:srgbClr val="C00000"/>
                </a:solidFill>
                <a:latin typeface="Arial Black"/>
              </a:rPr>
              <a:t>"</a:t>
            </a:r>
            <a:r>
              <a:rPr lang="en-US" sz="2400" err="1">
                <a:solidFill>
                  <a:srgbClr val="C00000"/>
                </a:solidFill>
                <a:latin typeface="Arial Black"/>
              </a:rPr>
              <a:t>Varios</a:t>
            </a:r>
            <a:r>
              <a:rPr lang="en-US" sz="2400">
                <a:solidFill>
                  <a:srgbClr val="C00000"/>
                </a:solidFill>
                <a:latin typeface="Arial Black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Arial Black"/>
              </a:rPr>
              <a:t>diseños</a:t>
            </a:r>
            <a:r>
              <a:rPr lang="en-US" sz="2400">
                <a:solidFill>
                  <a:srgbClr val="C00000"/>
                </a:solidFill>
                <a:latin typeface="Arial Black"/>
              </a:rPr>
              <a:t> de cascos"</a:t>
            </a:r>
            <a:endParaRPr lang="en-US" sz="4400"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4170" indent="-344170" eaLnBrk="1" hangingPunct="1">
              <a:spcBef>
                <a:spcPts val="2100"/>
              </a:spcBef>
            </a:pPr>
            <a:r>
              <a:rPr lang="en-US" dirty="0" err="1">
                <a:latin typeface="Arial"/>
                <a:cs typeface="Arial"/>
              </a:rPr>
              <a:t>Cascos</a:t>
            </a:r>
            <a:r>
              <a:rPr lang="en-US" dirty="0">
                <a:latin typeface="Arial"/>
                <a:cs typeface="Arial"/>
              </a:rPr>
              <a:t> con </a:t>
            </a:r>
            <a:r>
              <a:rPr lang="en-US" dirty="0" err="1">
                <a:latin typeface="Arial"/>
                <a:cs typeface="Arial"/>
              </a:rPr>
              <a:t>fondo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plano</a:t>
            </a:r>
            <a:r>
              <a:rPr lang="en-US" dirty="0">
                <a:latin typeface="Arial"/>
                <a:cs typeface="Arial"/>
              </a:rPr>
              <a:t>    </a:t>
            </a:r>
          </a:p>
          <a:p>
            <a:pPr marL="0" indent="0" eaLnBrk="1" hangingPunct="1">
              <a:spcBef>
                <a:spcPts val="2100"/>
              </a:spcBef>
              <a:buNone/>
            </a:pP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pPr marL="344170" indent="-344170" eaLnBrk="1" hangingPunct="1">
              <a:spcBef>
                <a:spcPts val="2100"/>
              </a:spcBef>
            </a:pPr>
            <a:r>
              <a:rPr lang="en-US" dirty="0">
                <a:latin typeface="Arial"/>
                <a:cs typeface="Arial"/>
              </a:rPr>
              <a:t>Casco </a:t>
            </a:r>
            <a:r>
              <a:rPr lang="en-US" dirty="0" err="1">
                <a:latin typeface="Arial"/>
                <a:cs typeface="Arial"/>
              </a:rPr>
              <a:t>facetado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0" indent="0" eaLnBrk="1" hangingPunct="1">
              <a:spcBef>
                <a:spcPts val="2100"/>
              </a:spcBef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344170" indent="-344170" eaLnBrk="1" hangingPunct="1">
              <a:spcBef>
                <a:spcPts val="2100"/>
              </a:spcBef>
            </a:pPr>
            <a:endParaRPr lang="en-US" dirty="0">
              <a:latin typeface="Arial" charset="0"/>
              <a:cs typeface="Arial" charset="0"/>
            </a:endParaRPr>
          </a:p>
          <a:p>
            <a:pPr marL="344170" indent="-344170" eaLnBrk="1" hangingPunct="1">
              <a:spcBef>
                <a:spcPts val="2100"/>
              </a:spcBef>
            </a:pPr>
            <a:endParaRPr lang="en-US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2100"/>
              </a:spcBef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982076" y="2786184"/>
            <a:ext cx="2994497" cy="3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</a:pPr>
            <a:r>
              <a:rPr lang="en-US" sz="2000" err="1">
                <a:solidFill>
                  <a:srgbClr val="000000"/>
                </a:solidFill>
              </a:rPr>
              <a:t>Fondo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err="1">
                <a:solidFill>
                  <a:srgbClr val="000000"/>
                </a:solidFill>
              </a:rPr>
              <a:t>plano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4891687"/>
            <a:ext cx="2590800" cy="3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Bef>
                <a:spcPct val="6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</a:pPr>
            <a:r>
              <a:rPr lang="en-US" sz="2000">
                <a:solidFill>
                  <a:srgbClr val="000000"/>
                </a:solidFill>
              </a:rPr>
              <a:t>  Casco </a:t>
            </a:r>
            <a:r>
              <a:rPr lang="en-US" sz="2000" err="1">
                <a:solidFill>
                  <a:srgbClr val="000000"/>
                </a:solidFill>
              </a:rPr>
              <a:t>facetado</a:t>
            </a: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53255" name="Picture 9" descr="C:\DOCUME~1\jcarbone\LOCALS~1\Temp\VMwareDnD\504c8d25\hull_flat_botto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53718"/>
            <a:ext cx="2891429" cy="105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0" descr="C:\DOCUME~1\jcarbone\LOCALS~1\Temp\VMwareDnD\1f3217e1\hull_vee_botto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424" y="3369255"/>
            <a:ext cx="2209800" cy="130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64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14&quot;&gt;&lt;object type=&quot;3&quot; unique_id=&quot;118846&quot;&gt;&lt;property id=&quot;20148&quot; value=&quot;5&quot;/&gt;&lt;property id=&quot;20300&quot; value=&quot;Slide 1&quot;/&gt;&lt;property id=&quot;20307&quot; value=&quot;257&quot;/&gt;&lt;/object&gt;&lt;object type=&quot;3&quot; unique_id=&quot;119517&quot;&gt;&lt;property id=&quot;20148&quot; value=&quot;5&quot;/&gt;&lt;property id=&quot;20300&quot; value=&quot;Slide 29 - &amp;quot;Chapter Two&amp;#x0D;&amp;#x0A;&amp;quot;&quot;/&gt;&lt;property id=&quot;20307&quot; value=&quot;295&quot;/&gt;&lt;/object&gt;&lt;object type=&quot;3&quot; unique_id=&quot;119518&quot;&gt;&lt;property id=&quot;20148&quot; value=&quot;5&quot;/&gt;&lt;property id=&quot;20300&quot; value=&quot;Slide 30 - &amp;quot;Key Topics&amp;quot;&quot;/&gt;&lt;property id=&quot;20307&quot; value=&quot;298&quot;/&gt;&lt;/object&gt;&lt;object type=&quot;3&quot; unique_id=&quot;119519&quot;&gt;&lt;property id=&quot;20148&quot; value=&quot;5&quot;/&gt;&lt;property id=&quot;20300&quot; value=&quot;Slide 31 - &amp;quot;Objectives&amp;quot;&quot;/&gt;&lt;property id=&quot;20307&quot; value=&quot;300&quot;/&gt;&lt;/object&gt;&lt;object type=&quot;3&quot; unique_id=&quot;119520&quot;&gt;&lt;property id=&quot;20148&quot; value=&quot;5&quot;/&gt;&lt;property id=&quot;20300&quot; value=&quot;Slide 32 - &amp;quot;Boat Capacity&amp;quot;&quot;/&gt;&lt;property id=&quot;20307&quot; value=&quot;302&quot;/&gt;&lt;/object&gt;&lt;object type=&quot;3&quot; unique_id=&quot;119522&quot;&gt;&lt;property id=&quot;20148&quot; value=&quot;5&quot;/&gt;&lt;property id=&quot;20300&quot; value=&quot;Slide 33 - &amp;quot;Boat Capacity&amp;quot;&quot;/&gt;&lt;property id=&quot;20307&quot; value=&quot;304&quot;/&gt;&lt;/object&gt;&lt;object type=&quot;3&quot; unique_id=&quot;120208&quot;&gt;&lt;property id=&quot;20148&quot; value=&quot;5&quot;/&gt;&lt;property id=&quot;20300&quot; value=&quot;Slide 34 - &amp;quot;Float Plan&amp;quot;&quot;/&gt;&lt;property id=&quot;20307&quot; value=&quot;306&quot;/&gt;&lt;/object&gt;&lt;object type=&quot;3&quot; unique_id=&quot;120209&quot;&gt;&lt;property id=&quot;20148&quot; value=&quot;5&quot;/&gt;&lt;property id=&quot;20300&quot; value=&quot;Slide 35 - &amp;quot;Float Plan&amp;quot;&quot;/&gt;&lt;property id=&quot;20307&quot; value=&quot;307&quot;/&gt;&lt;/object&gt;&lt;object type=&quot;3&quot; unique_id=&quot;120210&quot;&gt;&lt;property id=&quot;20148&quot; value=&quot;5&quot;/&gt;&lt;property id=&quot;20300&quot; value=&quot;Slide 37 - &amp;quot;Fueling Your Vessel … Safely&amp;quot;&quot;/&gt;&lt;property id=&quot;20307&quot; value=&quot;308&quot;/&gt;&lt;/object&gt;&lt;object type=&quot;3&quot; unique_id=&quot;120211&quot;&gt;&lt;property id=&quot;20148&quot; value=&quot;5&quot;/&gt;&lt;property id=&quot;20300&quot; value=&quot;Slide 38 - &amp;quot;Fueling Your Vessel&amp;quot;&quot;/&gt;&lt;property id=&quot;20307&quot; value=&quot;309&quot;/&gt;&lt;/object&gt;&lt;object type=&quot;3&quot; unique_id=&quot;120212&quot;&gt;&lt;property id=&quot;20148&quot; value=&quot;5&quot;/&gt;&lt;property id=&quot;20300&quot; value=&quot;Slide 39 - &amp;quot;Fueling Your Vessel&amp;quot;&quot;/&gt;&lt;property id=&quot;20307&quot; value=&quot;311&quot;/&gt;&lt;/object&gt;&lt;object type=&quot;3&quot; unique_id=&quot;120213&quot;&gt;&lt;property id=&quot;20148&quot; value=&quot;5&quot;/&gt;&lt;property id=&quot;20300&quot; value=&quot;Slide 40 - &amp;quot;Fueling Your Vessel&amp;quot;&quot;/&gt;&lt;property id=&quot;20307&quot; value=&quot;316&quot;/&gt;&lt;/object&gt;&lt;object type=&quot;3&quot; unique_id=&quot;120214&quot;&gt;&lt;property id=&quot;20148&quot; value=&quot;5&quot;/&gt;&lt;property id=&quot;20300&quot; value=&quot;Slide 41 - &amp;quot;Fueling Your Vessel&amp;quot;&quot;/&gt;&lt;property id=&quot;20307&quot; value=&quot;312&quot;/&gt;&lt;/object&gt;&lt;object type=&quot;3&quot; unique_id=&quot;120215&quot;&gt;&lt;property id=&quot;20148&quot; value=&quot;5&quot;/&gt;&lt;property id=&quot;20300&quot; value=&quot;Slide 42 - &amp;quot;Fueling Your Vessel&amp;quot;&quot;/&gt;&lt;property id=&quot;20307&quot; value=&quot;313&quot;/&gt;&lt;/object&gt;&lt;object type=&quot;3&quot; unique_id=&quot;120216&quot;&gt;&lt;property id=&quot;20148&quot; value=&quot;5&quot;/&gt;&lt;property id=&quot;20300&quot; value=&quot;Slide 43 - &amp;quot;PWC Fuel Selector Switch&amp;quot;&quot;/&gt;&lt;property id=&quot;20307&quot; value=&quot;315&quot;/&gt;&lt;/object&gt;&lt;object type=&quot;3&quot; unique_id=&quot;120217&quot;&gt;&lt;property id=&quot;20148&quot; value=&quot;5&quot;/&gt;&lt;property id=&quot;20300&quot; value=&quot;Slide 44 - &amp;quot;Trailering Your Vessel&amp;quot;&quot;/&gt;&lt;property id=&quot;20307&quot; value=&quot;318&quot;/&gt;&lt;/object&gt;&lt;object type=&quot;3&quot; unique_id=&quot;120218&quot;&gt;&lt;property id=&quot;20148&quot; value=&quot;5&quot;/&gt;&lt;property id=&quot;20300&quot; value=&quot;Slide 45 - &amp;quot;Trailering Your Vessel&amp;quot;&quot;/&gt;&lt;property id=&quot;20307&quot; value=&quot;320&quot;/&gt;&lt;/object&gt;&lt;object type=&quot;3&quot; unique_id=&quot;120220&quot;&gt;&lt;property id=&quot;20148&quot; value=&quot;5&quot;/&gt;&lt;property id=&quot;20300&quot; value=&quot;Slide 46 - &amp;quot;Trailering Your Vessel&amp;quot;&quot;/&gt;&lt;property id=&quot;20307&quot; value=&quot;322&quot;/&gt;&lt;/object&gt;&lt;object type=&quot;3&quot; unique_id=&quot;123545&quot;&gt;&lt;property id=&quot;20148&quot; value=&quot;5&quot;/&gt;&lt;property id=&quot;20300&quot; value=&quot;Slide 47 - &amp;quot;Trailering Your Vessel&amp;quot;&quot;/&gt;&lt;property id=&quot;20307&quot; value=&quot;323&quot;/&gt;&lt;/object&gt;&lt;object type=&quot;3&quot; unique_id=&quot;123546&quot;&gt;&lt;property id=&quot;20148&quot; value=&quot;5&quot;/&gt;&lt;property id=&quot;20300&quot; value=&quot;Slide 48 - &amp;quot;Trailering Your Vessel&amp;quot;&quot;/&gt;&lt;property id=&quot;20307&quot; value=&quot;324&quot;/&gt;&lt;/object&gt;&lt;object type=&quot;3&quot; unique_id=&quot;123547&quot;&gt;&lt;property id=&quot;20148&quot; value=&quot;5&quot;/&gt;&lt;property id=&quot;20300&quot; value=&quot;Slide 50 - &amp;quot;Trailering Your Vessel&amp;quot;&quot;/&gt;&lt;property id=&quot;20307&quot; value=&quot;326&quot;/&gt;&lt;/object&gt;&lt;object type=&quot;3&quot; unique_id=&quot;123548&quot;&gt;&lt;property id=&quot;20148&quot; value=&quot;5&quot;/&gt;&lt;property id=&quot;20300&quot; value=&quot;Slide 51 - &amp;quot;Trailering Your Vessel&amp;quot;&quot;/&gt;&lt;property id=&quot;20307&quot; value=&quot;328&quot;/&gt;&lt;/object&gt;&lt;object type=&quot;3&quot; unique_id=&quot;123549&quot;&gt;&lt;property id=&quot;20148&quot; value=&quot;5&quot;/&gt;&lt;property id=&quot;20300&quot; value=&quot;Slide 52 - &amp;quot;Trailering Your Vessel&amp;quot;&quot;/&gt;&lt;property id=&quot;20307&quot; value=&quot;329&quot;/&gt;&lt;/object&gt;&lt;object type=&quot;3&quot; unique_id=&quot;123550&quot;&gt;&lt;property id=&quot;20148&quot; value=&quot;5&quot;/&gt;&lt;property id=&quot;20300&quot; value=&quot;Slide 53 - &amp;quot;Trailering Your Vessel&amp;quot;&quot;/&gt;&lt;property id=&quot;20307&quot; value=&quot;331&quot;/&gt;&lt;/object&gt;&lt;object type=&quot;3&quot; unique_id=&quot;123551&quot;&gt;&lt;property id=&quot;20148&quot; value=&quot;5&quot;/&gt;&lt;property id=&quot;20300&quot; value=&quot;Slide 54 - &amp;quot;Trailering Your Vessel&amp;quot;&quot;/&gt;&lt;property id=&quot;20307&quot; value=&quot;332&quot;/&gt;&lt;/object&gt;&lt;object type=&quot;3&quot; unique_id=&quot;123552&quot;&gt;&lt;property id=&quot;20148&quot; value=&quot;5&quot;/&gt;&lt;property id=&quot;20300&quot; value=&quot;Slide 55 - &amp;quot;Trailering Your Vessel&amp;quot;&quot;/&gt;&lt;property id=&quot;20307&quot; value=&quot;333&quot;/&gt;&lt;/object&gt;&lt;object type=&quot;3&quot; unique_id=&quot;123553&quot;&gt;&lt;property id=&quot;20148&quot; value=&quot;5&quot;/&gt;&lt;property id=&quot;20300&quot; value=&quot;Slide 56 - &amp;quot;Trailering Your Vessel&amp;quot;&quot;/&gt;&lt;property id=&quot;20307&quot; value=&quot;335&quot;/&gt;&lt;/object&gt;&lt;object type=&quot;3&quot; unique_id=&quot;123554&quot;&gt;&lt;property id=&quot;20148&quot; value=&quot;5&quot;/&gt;&lt;property id=&quot;20300&quot; value=&quot;Slide 57 - &amp;quot;Trailering Your Vessel&amp;quot;&quot;/&gt;&lt;property id=&quot;20307&quot; value=&quot;336&quot;/&gt;&lt;/object&gt;&lt;object type=&quot;3&quot; unique_id=&quot;123555&quot;&gt;&lt;property id=&quot;20148&quot; value=&quot;5&quot;/&gt;&lt;property id=&quot;20300&quot; value=&quot;Slide 58 - &amp;quot;Vessel Maintenance&amp;quot;&quot;/&gt;&lt;property id=&quot;20307&quot; value=&quot;337&quot;/&gt;&lt;/object&gt;&lt;object type=&quot;3&quot; unique_id=&quot;123556&quot;&gt;&lt;property id=&quot;20148&quot; value=&quot;5&quot;/&gt;&lt;property id=&quot;20300&quot; value=&quot;Slide 60 - &amp;quot;Engine Maintenance&amp;quot;&quot;/&gt;&lt;property id=&quot;20307&quot; value=&quot;339&quot;/&gt;&lt;/object&gt;&lt;object type=&quot;3&quot; unique_id=&quot;123557&quot;&gt;&lt;property id=&quot;20148&quot; value=&quot;5&quot;/&gt;&lt;property id=&quot;20300&quot; value=&quot;Slide 61 - &amp;quot;Lines and Knots&amp;quot;&quot;/&gt;&lt;property id=&quot;20307&quot; value=&quot;340&quot;/&gt;&lt;/object&gt;&lt;object type=&quot;3&quot; unique_id=&quot;123558&quot;&gt;&lt;property id=&quot;20148&quot; value=&quot;5&quot;/&gt;&lt;property id=&quot;20300&quot; value=&quot;Slide 62 - &amp;quot;Preventing Theft&amp;quot;&quot;/&gt;&lt;property id=&quot;20307&quot; value=&quot;341&quot;/&gt;&lt;/object&gt;&lt;object type=&quot;3&quot; unique_id=&quot;123559&quot;&gt;&lt;property id=&quot;20148&quot; value=&quot;5&quot;/&gt;&lt;property id=&quot;20300&quot; value=&quot;Slide 64&quot;/&gt;&lt;property id=&quot;20307&quot; value=&quot;342&quot;/&gt;&lt;/object&gt;&lt;object type=&quot;3&quot; unique_id=&quot;123560&quot;&gt;&lt;property id=&quot;20148&quot; value=&quot;5&quot;/&gt;&lt;property id=&quot;20300&quot; value=&quot;Slide 65 - &amp;quot;Chapter Three &amp;#x0D;&amp;#x0A;&amp;quot;&quot;/&gt;&lt;property id=&quot;20307&quot; value=&quot;343&quot;/&gt;&lt;/object&gt;&lt;object type=&quot;3&quot; unique_id=&quot;123561&quot;&gt;&lt;property id=&quot;20148&quot; value=&quot;5&quot;/&gt;&lt;property id=&quot;20300&quot; value=&quot;Slide 66 - &amp;quot;Key Topics&amp;quot;&quot;/&gt;&lt;property id=&quot;20307&quot; value=&quot;344&quot;/&gt;&lt;/object&gt;&lt;object type=&quot;3&quot; unique_id=&quot;123562&quot;&gt;&lt;property id=&quot;20148&quot; value=&quot;5&quot;/&gt;&lt;property id=&quot;20300&quot; value=&quot;Slide 67 - &amp;quot;Key Topics&amp;quot;&quot;/&gt;&lt;property id=&quot;20307&quot; value=&quot;345&quot;/&gt;&lt;/object&gt;&lt;object type=&quot;3&quot; unique_id=&quot;123563&quot;&gt;&lt;property id=&quot;20148&quot; value=&quot;5&quot;/&gt;&lt;property id=&quot;20300&quot; value=&quot;Slide 68 - &amp;quot;Objectives&amp;quot;&quot;/&gt;&lt;property id=&quot;20307&quot; value=&quot;347&quot;/&gt;&lt;/object&gt;&lt;object type=&quot;3&quot; unique_id=&quot;123564&quot;&gt;&lt;property id=&quot;20148&quot; value=&quot;5&quot;/&gt;&lt;property id=&quot;20300&quot; value=&quot;Slide 69 - &amp;quot;Objectives&amp;quot;&quot;/&gt;&lt;property id=&quot;20307&quot; value=&quot;348&quot;/&gt;&lt;/object&gt;&lt;object type=&quot;3&quot; unique_id=&quot;123565&quot;&gt;&lt;property id=&quot;20148&quot; value=&quot;5&quot;/&gt;&lt;property id=&quot;20300&quot; value=&quot;Slide 70 - &amp;quot;Objectives&amp;quot;&quot;/&gt;&lt;property id=&quot;20307&quot; value=&quot;349&quot;/&gt;&lt;/object&gt;&lt;object type=&quot;3&quot; unique_id=&quot;123566&quot;&gt;&lt;property id=&quot;20148&quot; value=&quot;5&quot;/&gt;&lt;property id=&quot;20300&quot; value=&quot;Slide 71 - &amp;quot;Casting Off&amp;quot;&quot;/&gt;&lt;property id=&quot;20307&quot; value=&quot;351&quot;/&gt;&lt;/object&gt;&lt;object type=&quot;3&quot; unique_id=&quot;123567&quot;&gt;&lt;property id=&quot;20148&quot; value=&quot;5&quot;/&gt;&lt;property id=&quot;20300&quot; value=&quot;Slide 73 - &amp;quot;Casting Off&amp;quot;&quot;/&gt;&lt;property id=&quot;20307&quot; value=&quot;352&quot;/&gt;&lt;/object&gt;&lt;object type=&quot;3&quot; unique_id=&quot;123568&quot;&gt;&lt;property id=&quot;20148&quot; value=&quot;5&quot;/&gt;&lt;property id=&quot;20300&quot; value=&quot;Slide 74 - &amp;quot;Casting Off&amp;quot;&quot;/&gt;&lt;property id=&quot;20307&quot; value=&quot;353&quot;/&gt;&lt;/object&gt;&lt;object type=&quot;3&quot; unique_id=&quot;123569&quot;&gt;&lt;property id=&quot;20148&quot; value=&quot;5&quot;/&gt;&lt;property id=&quot;20300&quot; value=&quot;Slide 75 - &amp;quot;Docking&amp;quot;&quot;/&gt;&lt;property id=&quot;20307&quot; value=&quot;356&quot;/&gt;&lt;/object&gt;&lt;object type=&quot;3&quot; unique_id=&quot;123570&quot;&gt;&lt;property id=&quot;20148&quot; value=&quot;5&quot;/&gt;&lt;property id=&quot;20300&quot; value=&quot;Slide 76 - &amp;quot;Docking&amp;quot;&quot;/&gt;&lt;property id=&quot;20307&quot; value=&quot;354&quot;/&gt;&lt;/object&gt;&lt;object type=&quot;3&quot; unique_id=&quot;123571&quot;&gt;&lt;property id=&quot;20148&quot; value=&quot;5&quot;/&gt;&lt;property id=&quot;20300&quot; value=&quot;Slide 77 - &amp;quot;Docking&amp;quot;&quot;/&gt;&lt;property id=&quot;20307&quot; value=&quot;357&quot;/&gt;&lt;/object&gt;&lt;object type=&quot;3&quot; unique_id=&quot;123572&quot;&gt;&lt;property id=&quot;20148&quot; value=&quot;5&quot;/&gt;&lt;property id=&quot;20300&quot; value=&quot;Slide 78 - &amp;quot;Docking&amp;quot;&quot;/&gt;&lt;property id=&quot;20307&quot; value=&quot;358&quot;/&gt;&lt;/object&gt;&lt;object type=&quot;3&quot; unique_id=&quot;123573&quot;&gt;&lt;property id=&quot;20148&quot; value=&quot;5&quot;/&gt;&lt;property id=&quot;20300&quot; value=&quot;Slide 79 - &amp;quot;Navigation Rules&amp;quot;&quot;/&gt;&lt;property id=&quot;20307&quot; value=&quot;360&quot;/&gt;&lt;/object&gt;&lt;object type=&quot;3&quot; unique_id=&quot;123574&quot;&gt;&lt;property id=&quot;20148&quot; value=&quot;5&quot;/&gt;&lt;property id=&quot;20300&quot; value=&quot;Slide 80 - &amp;quot;Navigation Rules&amp;quot;&quot;/&gt;&lt;property id=&quot;20307&quot; value=&quot;362&quot;/&gt;&lt;/object&gt;&lt;object type=&quot;3&quot; unique_id=&quot;123575&quot;&gt;&lt;property id=&quot;20148&quot; value=&quot;5&quot;/&gt;&lt;property id=&quot;20300&quot; value=&quot;Slide 81 - &amp;quot;Navigation Rules&amp;quot;&quot;/&gt;&lt;property id=&quot;20307&quot; value=&quot;364&quot;/&gt;&lt;/object&gt;&lt;object type=&quot;3&quot; unique_id=&quot;123576&quot;&gt;&lt;property id=&quot;20148&quot; value=&quot;5&quot;/&gt;&lt;property id=&quot;20300&quot; value=&quot;Slide 82 - &amp;quot;Navigation Rules&amp;quot;&quot;/&gt;&lt;property id=&quot;20307&quot; value=&quot;366&quot;/&gt;&lt;/object&gt;&lt;object type=&quot;3&quot; unique_id=&quot;123577&quot;&gt;&lt;property id=&quot;20148&quot; value=&quot;5&quot;/&gt;&lt;property id=&quot;20300&quot; value=&quot;Slide 83 - &amp;quot;Navigation Rules&amp;quot;&quot;/&gt;&lt;property id=&quot;20307&quot; value=&quot;367&quot;/&gt;&lt;/object&gt;&lt;object type=&quot;3&quot; unique_id=&quot;123578&quot;&gt;&lt;property id=&quot;20148&quot; value=&quot;5&quot;/&gt;&lt;property id=&quot;20300&quot; value=&quot;Slide 84 - &amp;quot;Navigation Rules&amp;quot;&quot;/&gt;&lt;property id=&quot;20307&quot; value=&quot;368&quot;/&gt;&lt;/object&gt;&lt;object type=&quot;3&quot; unique_id=&quot;123579&quot;&gt;&lt;property id=&quot;20148&quot; value=&quot;5&quot;/&gt;&lt;property id=&quot;20300&quot; value=&quot;Slide 85 - &amp;quot;Navigation Rules&amp;quot;&quot;/&gt;&lt;property id=&quot;20307&quot; value=&quot;369&quot;/&gt;&lt;/object&gt;&lt;object type=&quot;3&quot; unique_id=&quot;123580&quot;&gt;&lt;property id=&quot;20148&quot; value=&quot;5&quot;/&gt;&lt;property id=&quot;20300&quot; value=&quot;Slide 86 - &amp;quot;Navigation Rules&amp;quot;&quot;/&gt;&lt;property id=&quot;20307&quot; value=&quot;370&quot;/&gt;&lt;/object&gt;&lt;object type=&quot;3&quot; unique_id=&quot;123581&quot;&gt;&lt;property id=&quot;20148&quot; value=&quot;5&quot;/&gt;&lt;property id=&quot;20300&quot; value=&quot;Slide 87 - &amp;quot;Navigation Rules&amp;quot;&quot;/&gt;&lt;property id=&quot;20307&quot; value=&quot;371&quot;/&gt;&lt;/object&gt;&lt;object type=&quot;3&quot; unique_id=&quot;123582&quot;&gt;&lt;property id=&quot;20148&quot; value=&quot;5&quot;/&gt;&lt;property id=&quot;20300&quot; value=&quot;Slide 88 - &amp;quot;Navigation Rules&amp;quot;&quot;/&gt;&lt;property id=&quot;20307&quot; value=&quot;372&quot;/&gt;&lt;/object&gt;&lt;object type=&quot;3&quot; unique_id=&quot;123583&quot;&gt;&lt;property id=&quot;20148&quot; value=&quot;5&quot;/&gt;&lt;property id=&quot;20300&quot; value=&quot;Slide 89 - &amp;quot;Navigation Rules&amp;quot;&quot;/&gt;&lt;property id=&quot;20307&quot; value=&quot;373&quot;/&gt;&lt;/object&gt;&lt;object type=&quot;3&quot; unique_id=&quot;123584&quot;&gt;&lt;property id=&quot;20148&quot; value=&quot;5&quot;/&gt;&lt;property id=&quot;20300&quot; value=&quot;Slide 90 - &amp;quot;Navigation Rules&amp;quot;&quot;/&gt;&lt;property id=&quot;20307&quot; value=&quot;374&quot;/&gt;&lt;/object&gt;&lt;object type=&quot;3&quot; unique_id=&quot;123585&quot;&gt;&lt;property id=&quot;20148&quot; value=&quot;5&quot;/&gt;&lt;property id=&quot;20300&quot; value=&quot;Slide 91 - &amp;quot;Navigation Rules&amp;quot;&quot;/&gt;&lt;property id=&quot;20307&quot; value=&quot;376&quot;/&gt;&lt;/object&gt;&lt;object type=&quot;3&quot; unique_id=&quot;123586&quot;&gt;&lt;property id=&quot;20148&quot; value=&quot;5&quot;/&gt;&lt;property id=&quot;20300&quot; value=&quot;Slide 92 - &amp;quot;Navigation Rules&amp;quot;&quot;/&gt;&lt;property id=&quot;20307&quot; value=&quot;378&quot;/&gt;&lt;/object&gt;&lt;object type=&quot;3&quot; unique_id=&quot;123587&quot;&gt;&lt;property id=&quot;20148&quot; value=&quot;5&quot;/&gt;&lt;property id=&quot;20300&quot; value=&quot;Slide 93 - &amp;quot;Navigation Rules&amp;quot;&quot;/&gt;&lt;property id=&quot;20307&quot; value=&quot;379&quot;/&gt;&lt;/object&gt;&lt;object type=&quot;3&quot; unique_id=&quot;123588&quot;&gt;&lt;property id=&quot;20148&quot; value=&quot;5&quot;/&gt;&lt;property id=&quot;20300&quot; value=&quot;Slide 94 - &amp;quot;Navigation Lights&amp;quot;&quot;/&gt;&lt;property id=&quot;20307&quot; value=&quot;380&quot;/&gt;&lt;/object&gt;&lt;object type=&quot;3&quot; unique_id=&quot;123589&quot;&gt;&lt;property id=&quot;20148&quot; value=&quot;5&quot;/&gt;&lt;property id=&quot;20300&quot; value=&quot;Slide 95 - &amp;quot;Navigation Lights&amp;quot;&quot;/&gt;&lt;property id=&quot;20307&quot; value=&quot;381&quot;/&gt;&lt;/object&gt;&lt;object type=&quot;3&quot; unique_id=&quot;123590&quot;&gt;&lt;property id=&quot;20148&quot; value=&quot;5&quot;/&gt;&lt;property id=&quot;20300&quot; value=&quot;Slide 96 - &amp;quot;Navigation Lights&amp;quot;&quot;/&gt;&lt;property id=&quot;20307&quot; value=&quot;382&quot;/&gt;&lt;/object&gt;&lt;object type=&quot;3&quot; unique_id=&quot;123592&quot;&gt;&lt;property id=&quot;20148&quot; value=&quot;5&quot;/&gt;&lt;property id=&quot;20300&quot; value=&quot;Slide 97 - &amp;quot;Navigation Lights&amp;quot;&quot;/&gt;&lt;property id=&quot;20307&quot; value=&quot;384&quot;/&gt;&lt;/object&gt;&lt;object type=&quot;3&quot; unique_id=&quot;125662&quot;&gt;&lt;property id=&quot;20148&quot; value=&quot;5&quot;/&gt;&lt;property id=&quot;20300&quot; value=&quot;Slide 98 - &amp;quot;Navigation Lights&amp;quot;&quot;/&gt;&lt;property id=&quot;20307&quot; value=&quot;385&quot;/&gt;&lt;/object&gt;&lt;object type=&quot;3&quot; unique_id=&quot;125663&quot;&gt;&lt;property id=&quot;20148&quot; value=&quot;5&quot;/&gt;&lt;property id=&quot;20300&quot; value=&quot;Slide 99 - &amp;quot;Night Navigation&amp;quot;&quot;/&gt;&lt;property id=&quot;20307&quot; value=&quot;386&quot;/&gt;&lt;/object&gt;&lt;object type=&quot;3&quot; unique_id=&quot;125664&quot;&gt;&lt;property id=&quot;20148&quot; value=&quot;5&quot;/&gt;&lt;property id=&quot;20300&quot; value=&quot;Slide 100 - &amp;quot;Night Navigation&amp;quot;&quot;/&gt;&lt;property id=&quot;20307&quot; value=&quot;387&quot;/&gt;&lt;/object&gt;&lt;object type=&quot;3&quot; unique_id=&quot;125665&quot;&gt;&lt;property id=&quot;20148&quot; value=&quot;5&quot;/&gt;&lt;property id=&quot;20300&quot; value=&quot;Slide 101 - &amp;quot;Night Navigation&amp;quot;&quot;/&gt;&lt;property id=&quot;20307&quot; value=&quot;388&quot;/&gt;&lt;/object&gt;&lt;object type=&quot;3&quot; unique_id=&quot;125666&quot;&gt;&lt;property id=&quot;20148&quot; value=&quot;5&quot;/&gt;&lt;property id=&quot;20300&quot; value=&quot;Slide 102 - &amp;quot;Night Navigation&amp;quot;&quot;/&gt;&lt;property id=&quot;20307&quot; value=&quot;389&quot;/&gt;&lt;/object&gt;&lt;object type=&quot;3&quot; unique_id=&quot;125667&quot;&gt;&lt;property id=&quot;20148&quot; value=&quot;5&quot;/&gt;&lt;property id=&quot;20300&quot; value=&quot;Slide 103 - &amp;quot;Night Navigation&amp;quot;&quot;/&gt;&lt;property id=&quot;20307&quot; value=&quot;390&quot;/&gt;&lt;/object&gt;&lt;object type=&quot;3&quot; unique_id=&quot;125668&quot;&gt;&lt;property id=&quot;20148&quot; value=&quot;5&quot;/&gt;&lt;property id=&quot;20300&quot; value=&quot;Slide 104 - &amp;quot;Night Navigation&amp;quot;&quot;/&gt;&lt;property id=&quot;20307&quot; value=&quot;391&quot;/&gt;&lt;/object&gt;&lt;object type=&quot;3&quot; unique_id=&quot;125669&quot;&gt;&lt;property id=&quot;20148&quot; value=&quot;5&quot;/&gt;&lt;property id=&quot;20300&quot; value=&quot;Slide 105 - &amp;quot;Night Navigation&amp;quot;&quot;/&gt;&lt;property id=&quot;20307&quot; value=&quot;392&quot;/&gt;&lt;/object&gt;&lt;object type=&quot;3&quot; unique_id=&quot;125670&quot;&gt;&lt;property id=&quot;20148&quot; value=&quot;5&quot;/&gt;&lt;property id=&quot;20300&quot; value=&quot;Slide 106 - &amp;quot;Night Navigation&amp;quot;&quot;/&gt;&lt;property id=&quot;20307&quot; value=&quot;393&quot;/&gt;&lt;/object&gt;&lt;object type=&quot;3&quot; unique_id=&quot;125671&quot;&gt;&lt;property id=&quot;20148&quot; value=&quot;5&quot;/&gt;&lt;property id=&quot;20300&quot; value=&quot;Slide 107 - &amp;quot;Night Navigation&amp;quot;&quot;/&gt;&lt;property id=&quot;20307&quot; value=&quot;395&quot;/&gt;&lt;/object&gt;&lt;object type=&quot;3&quot; unique_id=&quot;125672&quot;&gt;&lt;property id=&quot;20148&quot; value=&quot;5&quot;/&gt;&lt;property id=&quot;20300&quot; value=&quot;Slide 108 - &amp;quot;Night Navigation&amp;quot;&quot;/&gt;&lt;property id=&quot;20307&quot; value=&quot;396&quot;/&gt;&lt;/object&gt;&lt;object type=&quot;3&quot; unique_id=&quot;125673&quot;&gt;&lt;property id=&quot;20148&quot; value=&quot;5&quot;/&gt;&lt;property id=&quot;20300&quot; value=&quot;Slide 110 - &amp;quot;Sound Signals&amp;quot;&quot;/&gt;&lt;property id=&quot;20307&quot; value=&quot;398&quot;/&gt;&lt;/object&gt;&lt;object type=&quot;3&quot; unique_id=&quot;125674&quot;&gt;&lt;property id=&quot;20148&quot; value=&quot;5&quot;/&gt;&lt;property id=&quot;20300&quot; value=&quot;Slide 111 - &amp;quot;Sound Signals&amp;quot;&quot;/&gt;&lt;property id=&quot;20307&quot; value=&quot;400&quot;/&gt;&lt;/object&gt;&lt;object type=&quot;3&quot; unique_id=&quot;125675&quot;&gt;&lt;property id=&quot;20148&quot; value=&quot;5&quot;/&gt;&lt;property id=&quot;20300&quot; value=&quot;Slide 112 - &amp;quot;Sound Signals&amp;quot;&quot;/&gt;&lt;property id=&quot;20307&quot; value=&quot;402&quot;/&gt;&lt;/object&gt;&lt;object type=&quot;3&quot; unique_id=&quot;125677&quot;&gt;&lt;property id=&quot;20148&quot; value=&quot;5&quot;/&gt;&lt;property id=&quot;20300&quot; value=&quot;Slide 113 - &amp;quot;Sound Signals&amp;quot;&quot;/&gt;&lt;property id=&quot;20307&quot; value=&quot;404&quot;/&gt;&lt;/object&gt;&lt;object type=&quot;3&quot; unique_id=&quot;131347&quot;&gt;&lt;property id=&quot;20148&quot; value=&quot;5&quot;/&gt;&lt;property id=&quot;20300&quot; value=&quot;Slide 114 - &amp;quot;U.S. Aids To Navigation System (ATON)&amp;quot;&quot;/&gt;&lt;property id=&quot;20307&quot; value=&quot;406&quot;/&gt;&lt;/object&gt;&lt;object type=&quot;3&quot; unique_id=&quot;131348&quot;&gt;&lt;property id=&quot;20148&quot; value=&quot;5&quot;/&gt;&lt;property id=&quot;20300&quot; value=&quot;Slide 115 - &amp;quot;U.S. Aids To Navigation System&amp;quot;&quot;/&gt;&lt;property id=&quot;20307&quot; value=&quot;407&quot;/&gt;&lt;/object&gt;&lt;object type=&quot;3&quot; unique_id=&quot;131349&quot;&gt;&lt;property id=&quot;20148&quot; value=&quot;5&quot;/&gt;&lt;property id=&quot;20300&quot; value=&quot;Slide 116 - &amp;quot;U.S. Aids To Navigation System&amp;quot;&quot;/&gt;&lt;property id=&quot;20307&quot; value=&quot;408&quot;/&gt;&lt;/object&gt;&lt;object type=&quot;3&quot; unique_id=&quot;131350&quot;&gt;&lt;property id=&quot;20148&quot; value=&quot;5&quot;/&gt;&lt;property id=&quot;20300&quot; value=&quot;Slide 117 - &amp;quot;U.S. Aids To Navigation System&amp;quot;&quot;/&gt;&lt;property id=&quot;20307&quot; value=&quot;409&quot;/&gt;&lt;/object&gt;&lt;object type=&quot;3&quot; unique_id=&quot;131351&quot;&gt;&lt;property id=&quot;20148&quot; value=&quot;5&quot;/&gt;&lt;property id=&quot;20300&quot; value=&quot;Slide 118 - &amp;quot;U.S. Aids To Navigation System&amp;quot;&quot;/&gt;&lt;property id=&quot;20307&quot; value=&quot;410&quot;/&gt;&lt;/object&gt;&lt;object type=&quot;3&quot; unique_id=&quot;131352&quot;&gt;&lt;property id=&quot;20148&quot; value=&quot;5&quot;/&gt;&lt;property id=&quot;20300&quot; value=&quot;Slide 119 - &amp;quot;U.S. Aids To Navigation System&amp;quot;&quot;/&gt;&lt;property id=&quot;20307&quot; value=&quot;411&quot;/&gt;&lt;/object&gt;&lt;object type=&quot;3&quot; unique_id=&quot;131353&quot;&gt;&lt;property id=&quot;20148&quot; value=&quot;5&quot;/&gt;&lt;property id=&quot;20300&quot; value=&quot;Slide 120 - &amp;quot;U.S. Aids To Navigation System&amp;quot;&quot;/&gt;&lt;property id=&quot;20307&quot; value=&quot;413&quot;/&gt;&lt;/object&gt;&lt;object type=&quot;3&quot; unique_id=&quot;131354&quot;&gt;&lt;property id=&quot;20148&quot; value=&quot;5&quot;/&gt;&lt;property id=&quot;20300&quot; value=&quot;Slide 121 - &amp;quot;U.S. Aids To Navigation System&amp;quot;&quot;/&gt;&lt;property id=&quot;20307&quot; value=&quot;414&quot;/&gt;&lt;/object&gt;&lt;object type=&quot;3&quot; unique_id=&quot;131355&quot;&gt;&lt;property id=&quot;20148&quot; value=&quot;5&quot;/&gt;&lt;property id=&quot;20300&quot; value=&quot;Slide 122 - &amp;quot;U.S. Aids To Navigation System&amp;quot;&quot;/&gt;&lt;property id=&quot;20307&quot; value=&quot;416&quot;/&gt;&lt;/object&gt;&lt;object type=&quot;3&quot; unique_id=&quot;131356&quot;&gt;&lt;property id=&quot;20148&quot; value=&quot;5&quot;/&gt;&lt;property id=&quot;20300&quot; value=&quot;Slide 123 - &amp;quot;U.S. Aids To Navigation System&amp;quot;&quot;/&gt;&lt;property id=&quot;20307&quot; value=&quot;417&quot;/&gt;&lt;/object&gt;&lt;object type=&quot;3&quot; unique_id=&quot;131357&quot;&gt;&lt;property id=&quot;20148&quot; value=&quot;5&quot;/&gt;&lt;property id=&quot;20300&quot; value=&quot;Slide 124 - &amp;quot;U.S. Aids To Navigation System&amp;quot;&quot;/&gt;&lt;property id=&quot;20307&quot; value=&quot;419&quot;/&gt;&lt;/object&gt;&lt;object type=&quot;3&quot; unique_id=&quot;131358&quot;&gt;&lt;property id=&quot;20148&quot; value=&quot;5&quot;/&gt;&lt;property id=&quot;20300&quot; value=&quot;Slide 125 - &amp;quot;U.S. Aids To Navigation System&amp;quot;&quot;/&gt;&lt;property id=&quot;20307&quot; value=&quot;420&quot;/&gt;&lt;/object&gt;&lt;object type=&quot;3&quot; unique_id=&quot;131359&quot;&gt;&lt;property id=&quot;20148&quot; value=&quot;5&quot;/&gt;&lt;property id=&quot;20300&quot; value=&quot;Slide 126 - &amp;quot;U.S. Aids To Navigation System&amp;quot;&quot;/&gt;&lt;property id=&quot;20307&quot; value=&quot;422&quot;/&gt;&lt;/object&gt;&lt;object type=&quot;3&quot; unique_id=&quot;131360&quot;&gt;&lt;property id=&quot;20148&quot; value=&quot;5&quot;/&gt;&lt;property id=&quot;20300&quot; value=&quot;Slide 127 - &amp;quot;U.S. Aids To Navigation System&amp;quot;&quot;/&gt;&lt;property id=&quot;20307&quot; value=&quot;424&quot;/&gt;&lt;/object&gt;&lt;object type=&quot;3&quot; unique_id=&quot;131361&quot;&gt;&lt;property id=&quot;20148&quot; value=&quot;5&quot;/&gt;&lt;property id=&quot;20300&quot; value=&quot;Slide 128 - &amp;quot;U.S. Aids To Navigation System&amp;quot;&quot;/&gt;&lt;property id=&quot;20307&quot; value=&quot;425&quot;/&gt;&lt;/object&gt;&lt;object type=&quot;3&quot; unique_id=&quot;131362&quot;&gt;&lt;property id=&quot;20148&quot; value=&quot;5&quot;/&gt;&lt;property id=&quot;20300&quot; value=&quot;Slide 129 - &amp;quot;Anchoring&amp;quot;&quot;/&gt;&lt;property id=&quot;20307&quot; value=&quot;426&quot;/&gt;&lt;/object&gt;&lt;object type=&quot;3&quot; unique_id=&quot;131363&quot;&gt;&lt;property id=&quot;20148&quot; value=&quot;5&quot;/&gt;&lt;property id=&quot;20300&quot; value=&quot;Slide 130 - &amp;quot;Dams, Locks, and Bridges&amp;quot;&quot;/&gt;&lt;property id=&quot;20307&quot; value=&quot;427&quot;/&gt;&lt;/object&gt;&lt;object type=&quot;3&quot; unique_id=&quot;131364&quot;&gt;&lt;property id=&quot;20148&quot; value=&quot;5&quot;/&gt;&lt;property id=&quot;20300&quot; value=&quot;Slide 131 - &amp;quot;Dams, Locks, and Bridges&amp;quot;&quot;/&gt;&lt;property id=&quot;20307&quot; value=&quot;428&quot;/&gt;&lt;/object&gt;&lt;object type=&quot;3&quot; unique_id=&quot;131365&quot;&gt;&lt;property id=&quot;20148&quot; value=&quot;5&quot;/&gt;&lt;property id=&quot;20300&quot; value=&quot;Slide 132 - &amp;quot;Dams, Locks, and Bridges&amp;quot;&quot;/&gt;&lt;property id=&quot;20307&quot; value=&quot;429&quot;/&gt;&lt;/object&gt;&lt;object type=&quot;3&quot; unique_id=&quot;131366&quot;&gt;&lt;property id=&quot;20148&quot; value=&quot;5&quot;/&gt;&lt;property id=&quot;20300&quot; value=&quot;Slide 133 - &amp;quot;Dams, Locks, and Bridges&amp;quot;&quot;/&gt;&lt;property id=&quot;20307&quot; value=&quot;430&quot;/&gt;&lt;/object&gt;&lt;object type=&quot;3&quot; unique_id=&quot;131367&quot;&gt;&lt;property id=&quot;20148&quot; value=&quot;5&quot;/&gt;&lt;property id=&quot;20300&quot; value=&quot;Slide 134 - &amp;quot;Changing Water Levels&amp;quot;&quot;/&gt;&lt;property id=&quot;20307&quot; value=&quot;431&quot;/&gt;&lt;/object&gt;&lt;object type=&quot;3&quot; unique_id=&quot;131368&quot;&gt;&lt;property id=&quot;20148&quot; value=&quot;5&quot;/&gt;&lt;property id=&quot;20300&quot; value=&quot;Slide 136 - &amp;quot;Compasses and Charts&amp;quot;&quot;/&gt;&lt;property id=&quot;20307&quot; value=&quot;433&quot;/&gt;&lt;/object&gt;&lt;object type=&quot;3&quot; unique_id=&quot;131369&quot;&gt;&lt;property id=&quot;20148&quot; value=&quot;5&quot;/&gt;&lt;property id=&quot;20300&quot; value=&quot;Slide 137 - &amp;quot;Compasses and Charts&amp;quot;&quot;/&gt;&lt;property id=&quot;20307&quot; value=&quot;435&quot;/&gt;&lt;/object&gt;&lt;object type=&quot;3&quot; unique_id=&quot;131370&quot;&gt;&lt;property id=&quot;20148&quot; value=&quot;5&quot;/&gt;&lt;property id=&quot;20300&quot; value=&quot;Slide 138 - &amp;quot;Compasses and Charts&amp;quot;&quot;/&gt;&lt;property id=&quot;20307&quot; value=&quot;436&quot;/&gt;&lt;/object&gt;&lt;object type=&quot;3&quot; unique_id=&quot;131371&quot;&gt;&lt;property id=&quot;20148&quot; value=&quot;5&quot;/&gt;&lt;property id=&quot;20300&quot; value=&quot;Slide 139 - &amp;quot;Personal Watercraft (PWC)&amp;quot;&quot;/&gt;&lt;property id=&quot;20307&quot; value=&quot;437&quot;/&gt;&lt;/object&gt;&lt;object type=&quot;3&quot; unique_id=&quot;131372&quot;&gt;&lt;property id=&quot;20148&quot; value=&quot;5&quot;/&gt;&lt;property id=&quot;20300&quot; value=&quot;Slide 140 - &amp;quot;Personal Watercraft&amp;quot;&quot;/&gt;&lt;property id=&quot;20307&quot; value=&quot;438&quot;/&gt;&lt;/object&gt;&lt;object type=&quot;3&quot; unique_id=&quot;131373&quot;&gt;&lt;property id=&quot;20148&quot; value=&quot;5&quot;/&gt;&lt;property id=&quot;20300&quot; value=&quot;Slide 141 - &amp;quot;Personal Watercraft&amp;quot;&quot;/&gt;&lt;property id=&quot;20307&quot; value=&quot;439&quot;/&gt;&lt;/object&gt;&lt;object type=&quot;3&quot; unique_id=&quot;131374&quot;&gt;&lt;property id=&quot;20148&quot; value=&quot;5&quot;/&gt;&lt;property id=&quot;20300&quot; value=&quot;Slide 142 - &amp;quot;Personal Watercraft&amp;quot;&quot;/&gt;&lt;property id=&quot;20307&quot; value=&quot;440&quot;/&gt;&lt;/object&gt;&lt;object type=&quot;3&quot; unique_id=&quot;131375&quot;&gt;&lt;property id=&quot;20148&quot; value=&quot;5&quot;/&gt;&lt;property id=&quot;20300&quot; value=&quot;Slide 143 - &amp;quot;Personal Watercraft&amp;quot;&quot;/&gt;&lt;property id=&quot;20307&quot; value=&quot;442&quot;/&gt;&lt;/object&gt;&lt;object type=&quot;3&quot; unique_id=&quot;131376&quot;&gt;&lt;property id=&quot;20148&quot; value=&quot;5&quot;/&gt;&lt;property id=&quot;20300&quot; value=&quot;Slide 144 - &amp;quot;Personal Watercraft&amp;quot;&quot;/&gt;&lt;property id=&quot;20307&quot; value=&quot;443&quot;/&gt;&lt;/object&gt;&lt;object type=&quot;3&quot; unique_id=&quot;131377&quot;&gt;&lt;property id=&quot;20148&quot; value=&quot;5&quot;/&gt;&lt;property id=&quot;20300&quot; value=&quot;Slide 145 - &amp;quot;Personal Watercraft&amp;quot;&quot;/&gt;&lt;property id=&quot;20307&quot; value=&quot;444&quot;/&gt;&lt;/object&gt;&lt;object type=&quot;3&quot; unique_id=&quot;131378&quot;&gt;&lt;property id=&quot;20148&quot; value=&quot;5&quot;/&gt;&lt;property id=&quot;20300&quot; value=&quot;Slide 146 - &amp;quot;Personal Watercraft&amp;quot;&quot;/&gt;&lt;property id=&quot;20307&quot; value=&quot;445&quot;/&gt;&lt;/object&gt;&lt;object type=&quot;3&quot; unique_id=&quot;131379&quot;&gt;&lt;property id=&quot;20148&quot; value=&quot;5&quot;/&gt;&lt;property id=&quot;20300&quot; value=&quot;Slide 147 - &amp;quot;Ignition Safety Switches&amp;quot;&quot;/&gt;&lt;property id=&quot;20307&quot; value=&quot;447&quot;/&gt;&lt;/object&gt;&lt;object type=&quot;3&quot; unique_id=&quot;131380&quot;&gt;&lt;property id=&quot;20148&quot; value=&quot;5&quot;/&gt;&lt;property id=&quot;20300&quot; value=&quot;Slide 148 - &amp;quot;Ignition Safety Switches&amp;quot;&quot;/&gt;&lt;property id=&quot;20307&quot; value=&quot;449&quot;/&gt;&lt;/object&gt;&lt;object type=&quot;3&quot; unique_id=&quot;131381&quot;&gt;&lt;property id=&quot;20148&quot; value=&quot;5&quot;/&gt;&lt;property id=&quot;20300&quot; value=&quot;Slide 149 - &amp;quot;Avoid Propeller Strike Injuries&amp;quot;&quot;/&gt;&lt;property id=&quot;20307&quot; value=&quot;450&quot;/&gt;&lt;/object&gt;&lt;object type=&quot;3&quot; unique_id=&quot;131382&quot;&gt;&lt;property id=&quot;20148&quot; value=&quot;5&quot;/&gt;&lt;property id=&quot;20300&quot; value=&quot;Slide 151 - &amp;quot;Avoid Propeller Strike Injuries&amp;quot;&quot;/&gt;&lt;property id=&quot;20307&quot; value=&quot;451&quot;/&gt;&lt;/object&gt;&lt;object type=&quot;3&quot; unique_id=&quot;131384&quot;&gt;&lt;property id=&quot;20148&quot; value=&quot;5&quot;/&gt;&lt;property id=&quot;20300&quot; value=&quot;Slide 152 - &amp;quot;Avoid Propeller Strike Injuries&amp;quot;&quot;/&gt;&lt;property id=&quot;20307&quot; value=&quot;453&quot;/&gt;&lt;/object&gt;&lt;object type=&quot;3&quot; unique_id=&quot;139124&quot;&gt;&lt;property id=&quot;20148&quot; value=&quot;5&quot;/&gt;&lt;property id=&quot;20300&quot; value=&quot;Slide 153 - &amp;quot;Avoid Propeller Strike Injuries&amp;quot;&quot;/&gt;&lt;property id=&quot;20307&quot; value=&quot;454&quot;/&gt;&lt;/object&gt;&lt;object type=&quot;3&quot; unique_id=&quot;139125&quot;&gt;&lt;property id=&quot;20148&quot; value=&quot;5&quot;/&gt;&lt;property id=&quot;20300&quot; value=&quot;Slide 154 - &amp;quot;Circle of Death&amp;quot;&quot;/&gt;&lt;property id=&quot;20307&quot; value=&quot;455&quot;/&gt;&lt;/object&gt;&lt;object type=&quot;3&quot; unique_id=&quot;139126&quot;&gt;&lt;property id=&quot;20148&quot; value=&quot;5&quot;/&gt;&lt;property id=&quot;20300&quot; value=&quot;Slide 155&quot;/&gt;&lt;property id=&quot;20307&quot; value=&quot;456&quot;/&gt;&lt;/object&gt;&lt;object type=&quot;3&quot; unique_id=&quot;139127&quot;&gt;&lt;property id=&quot;20148&quot; value=&quot;5&quot;/&gt;&lt;property id=&quot;20300&quot; value=&quot;Slide 156 - &amp;quot;Chapter Four&amp;quot;&quot;/&gt;&lt;property id=&quot;20307&quot; value=&quot;458&quot;/&gt;&lt;/object&gt;&lt;object type=&quot;3&quot; unique_id=&quot;139128&quot;&gt;&lt;property id=&quot;20148&quot; value=&quot;5&quot;/&gt;&lt;property id=&quot;20300&quot; value=&quot;Slide 157 - &amp;quot;Key Topics&amp;quot;&quot;/&gt;&lt;property id=&quot;20307&quot; value=&quot;459&quot;/&gt;&lt;/object&gt;&lt;object type=&quot;3&quot; unique_id=&quot;139129&quot;&gt;&lt;property id=&quot;20148&quot; value=&quot;5&quot;/&gt;&lt;property id=&quot;20300&quot; value=&quot;Slide 158 - &amp;quot;Key Topics&amp;quot;&quot;/&gt;&lt;property id=&quot;20307&quot; value=&quot;463&quot;/&gt;&lt;/object&gt;&lt;object type=&quot;3&quot; unique_id=&quot;139130&quot;&gt;&lt;property id=&quot;20148&quot; value=&quot;5&quot;/&gt;&lt;property id=&quot;20300&quot; value=&quot;Slide 159 - &amp;quot;Key Topics&amp;quot;&quot;/&gt;&lt;property id=&quot;20307&quot; value=&quot;460&quot;/&gt;&lt;/object&gt;&lt;object type=&quot;3&quot; unique_id=&quot;139131&quot;&gt;&lt;property id=&quot;20148&quot; value=&quot;5&quot;/&gt;&lt;property id=&quot;20300&quot; value=&quot;Slide 160 - &amp;quot;Objectives&amp;quot;&quot;/&gt;&lt;property id=&quot;20307&quot; value=&quot;462&quot;/&gt;&lt;/object&gt;&lt;object type=&quot;3&quot; unique_id=&quot;139132&quot;&gt;&lt;property id=&quot;20148&quot; value=&quot;5&quot;/&gt;&lt;property id=&quot;20300&quot; value=&quot;Slide 161 - &amp;quot;Objectives&amp;quot;&quot;/&gt;&lt;property id=&quot;20307&quot; value=&quot;464&quot;/&gt;&lt;/object&gt;&lt;object type=&quot;3&quot; unique_id=&quot;139133&quot;&gt;&lt;property id=&quot;20148&quot; value=&quot;5&quot;/&gt;&lt;property id=&quot;20300&quot; value=&quot;Slide 162 - &amp;quot;Objectives&amp;quot;&quot;/&gt;&lt;property id=&quot;20307&quot; value=&quot;465&quot;/&gt;&lt;/object&gt;&lt;object type=&quot;3&quot; unique_id=&quot;139134&quot;&gt;&lt;property id=&quot;20148&quot; value=&quot;5&quot;/&gt;&lt;property id=&quot;20300&quot; value=&quot;Slide 163 - &amp;quot;Objectives&amp;quot;&quot;/&gt;&lt;property id=&quot;20307&quot; value=&quot;466&quot;/&gt;&lt;/object&gt;&lt;object type=&quot;3&quot; unique_id=&quot;139135&quot;&gt;&lt;property id=&quot;20148&quot; value=&quot;5&quot;/&gt;&lt;property id=&quot;20300&quot; value=&quot;Slide 164&quot;/&gt;&lt;property id=&quot;20307&quot; value=&quot;467&quot;/&gt;&lt;/object&gt;&lt;object type=&quot;3&quot; unique_id=&quot;139136&quot;&gt;&lt;property id=&quot;20148&quot; value=&quot;5&quot;/&gt;&lt;property id=&quot;20300&quot; value=&quot;Slide 165 - &amp;quot;Hull Identification Number&amp;quot;&quot;/&gt;&lt;property id=&quot;20307&quot; value=&quot;468&quot;/&gt;&lt;/object&gt;&lt;object type=&quot;3&quot; unique_id=&quot;139137&quot;&gt;&lt;property id=&quot;20148&quot; value=&quot;5&quot;/&gt;&lt;property id=&quot;20300&quot; value=&quot;Slide 166 - &amp;quot;Hull Identification Number&amp;quot;&quot;/&gt;&lt;property id=&quot;20307&quot; value=&quot;470&quot;/&gt;&lt;/object&gt;&lt;object type=&quot;3&quot; unique_id=&quot;139138&quot;&gt;&lt;property id=&quot;20148&quot; value=&quot;5&quot;/&gt;&lt;property id=&quot;20300&quot; value=&quot;Slide 168 - &amp;quot;Alcohol and Drugs&amp;quot;&quot;/&gt;&lt;property id=&quot;20307&quot; value=&quot;471&quot;/&gt;&lt;/object&gt;&lt;object type=&quot;3&quot; unique_id=&quot;139139&quot;&gt;&lt;property id=&quot;20148&quot; value=&quot;5&quot;/&gt;&lt;property id=&quot;20300&quot; value=&quot;Slide 170 - &amp;quot;Alcohol and Drugs&amp;quot;&quot;/&gt;&lt;property id=&quot;20307&quot; value=&quot;472&quot;/&gt;&lt;/object&gt;&lt;object type=&quot;3&quot; unique_id=&quot;139140&quot;&gt;&lt;property id=&quot;20148&quot; value=&quot;5&quot;/&gt;&lt;property id=&quot;20300&quot; value=&quot;Slide 171 - &amp;quot;Alcohol and Drugs&amp;quot;&quot;/&gt;&lt;property id=&quot;20307&quot; value=&quot;473&quot;/&gt;&lt;/object&gt;&lt;object type=&quot;3&quot; unique_id=&quot;139141&quot;&gt;&lt;property id=&quot;20148&quot; value=&quot;5&quot;/&gt;&lt;property id=&quot;20300&quot; value=&quot;Slide 172 - &amp;quot;Obstructing Navigation&amp;quot;&quot;/&gt;&lt;property id=&quot;20307&quot; value=&quot;475&quot;/&gt;&lt;/object&gt;&lt;object type=&quot;3&quot; unique_id=&quot;139142&quot;&gt;&lt;property id=&quot;20148&quot; value=&quot;5&quot;/&gt;&lt;property id=&quot;20300&quot; value=&quot;Slide 174 - &amp;quot;Homeland Security&amp;quot;&quot;/&gt;&lt;property id=&quot;20307&quot; value=&quot;476&quot;/&gt;&lt;/object&gt;&lt;object type=&quot;3&quot; unique_id=&quot;139143&quot;&gt;&lt;property id=&quot;20148&quot; value=&quot;5&quot;/&gt;&lt;property id=&quot;20300&quot; value=&quot;Slide 175 - &amp;quot;Homeland Security&amp;quot;&quot;/&gt;&lt;property id=&quot;20307&quot; value=&quot;477&quot;/&gt;&lt;/object&gt;&lt;object type=&quot;3&quot; unique_id=&quot;139144&quot;&gt;&lt;property id=&quot;20148&quot; value=&quot;5&quot;/&gt;&lt;property id=&quot;20300&quot; value=&quot;Slide 176 - &amp;quot;Personal Flotation Devices (PFDs)&amp;quot;&quot;/&gt;&lt;property id=&quot;20307&quot; value=&quot;479&quot;/&gt;&lt;/object&gt;&lt;object type=&quot;3&quot; unique_id=&quot;139145&quot;&gt;&lt;property id=&quot;20148&quot; value=&quot;5&quot;/&gt;&lt;property id=&quot;20300&quot; value=&quot;Slide 178 - &amp;quot;Personal Flotation Devices (PFDs)&amp;quot;&quot;/&gt;&lt;property id=&quot;20307&quot; value=&quot;481&quot;/&gt;&lt;/object&gt;&lt;object type=&quot;3&quot; unique_id=&quot;139146&quot;&gt;&lt;property id=&quot;20148&quot; value=&quot;5&quot;/&gt;&lt;property id=&quot;20300&quot; value=&quot;Slide 179 - &amp;quot;Personal Flotation Devices (PFDs)&amp;quot;&quot;/&gt;&lt;property id=&quot;20307&quot; value=&quot;483&quot;/&gt;&lt;/object&gt;&lt;object type=&quot;3&quot; unique_id=&quot;139147&quot;&gt;&lt;property id=&quot;20148&quot; value=&quot;5&quot;/&gt;&lt;property id=&quot;20300&quot; value=&quot;Slide 180 - &amp;quot;Personal Flotation Devices (PFDs)&amp;quot;&quot;/&gt;&lt;property id=&quot;20307&quot; value=&quot;485&quot;/&gt;&lt;/object&gt;&lt;object type=&quot;3&quot; unique_id=&quot;139148&quot;&gt;&lt;property id=&quot;20148&quot; value=&quot;5&quot;/&gt;&lt;property id=&quot;20300&quot; value=&quot;Slide 181 - &amp;quot;Personal Flotation Devices (PFDs)&amp;quot;&quot;/&gt;&lt;property id=&quot;20307&quot; value=&quot;487&quot;/&gt;&lt;/object&gt;&lt;object type=&quot;3&quot; unique_id=&quot;139149&quot;&gt;&lt;property id=&quot;20148&quot; value=&quot;5&quot;/&gt;&lt;property id=&quot;20300&quot; value=&quot;Slide 182 - &amp;quot;Personal Flotation Devices (PFDs)&amp;quot;&quot;/&gt;&lt;property id=&quot;20307&quot; value=&quot;489&quot;/&gt;&lt;/object&gt;&lt;object type=&quot;3&quot; unique_id=&quot;139150&quot;&gt;&lt;property id=&quot;20148&quot; value=&quot;5&quot;/&gt;&lt;property id=&quot;20300&quot; value=&quot;Slide 183 - &amp;quot;Personal Flotation Devices&amp;quot;&quot;/&gt;&lt;property id=&quot;20307&quot; value=&quot;490&quot;/&gt;&lt;/object&gt;&lt;object type=&quot;3&quot; unique_id=&quot;139151&quot;&gt;&lt;property id=&quot;20148&quot; value=&quot;5&quot;/&gt;&lt;property id=&quot;20300&quot; value=&quot;Slide 184 - &amp;quot;PFD Requirements&amp;quot;&quot;/&gt;&lt;property id=&quot;20307&quot; value=&quot;492&quot;/&gt;&lt;/object&gt;&lt;object type=&quot;3&quot; unique_id=&quot;139152&quot;&gt;&lt;property id=&quot;20148&quot; value=&quot;5&quot;/&gt;&lt;property id=&quot;20300&quot; value=&quot;Slide 185 - &amp;quot;Fire Extinguishers&amp;quot;&quot;/&gt;&lt;property id=&quot;20307&quot; value=&quot;494&quot;/&gt;&lt;/object&gt;&lt;object type=&quot;3&quot; unique_id=&quot;139153&quot;&gt;&lt;property id=&quot;20148&quot; value=&quot;5&quot;/&gt;&lt;property id=&quot;20300&quot; value=&quot;Slide 186 - &amp;quot;Fire Extinguishers&amp;quot;&quot;/&gt;&lt;property id=&quot;20307&quot; value=&quot;496&quot;/&gt;&lt;/object&gt;&lt;object type=&quot;3&quot; unique_id=&quot;139154&quot;&gt;&lt;property id=&quot;20148&quot; value=&quot;5&quot;/&gt;&lt;property id=&quot;20300&quot; value=&quot;Slide 187 - &amp;quot;Fire Extinguishers&amp;quot;&quot;/&gt;&lt;property id=&quot;20307&quot; value=&quot;497&quot;/&gt;&lt;/object&gt;&lt;object type=&quot;3&quot; unique_id=&quot;139155&quot;&gt;&lt;property id=&quot;20148&quot; value=&quot;5&quot;/&gt;&lt;property id=&quot;20300&quot; value=&quot;Slide 188 - &amp;quot;Fire Extinguishers&amp;quot;&quot;/&gt;&lt;property id=&quot;20307&quot; value=&quot;498&quot;/&gt;&lt;/object&gt;&lt;object type=&quot;3&quot; unique_id=&quot;139156&quot;&gt;&lt;property id=&quot;20148&quot; value=&quot;5&quot;/&gt;&lt;property id=&quot;20300&quot; value=&quot;Slide 189 - &amp;quot;Backfire Flame Arrestors&amp;quot;&quot;/&gt;&lt;property id=&quot;20307&quot; value=&quot;500&quot;/&gt;&lt;/object&gt;&lt;object type=&quot;3&quot; unique_id=&quot;139157&quot;&gt;&lt;property id=&quot;20148&quot; value=&quot;5&quot;/&gt;&lt;property id=&quot;20300&quot; value=&quot;Slide 190 - &amp;quot;Ventilation Systems&amp;quot;&quot;/&gt;&lt;property id=&quot;20307&quot; value=&quot;502&quot;/&gt;&lt;/object&gt;&lt;object type=&quot;3&quot; unique_id=&quot;139158&quot;&gt;&lt;property id=&quot;20148&quot; value=&quot;5&quot;/&gt;&lt;property id=&quot;20300&quot; value=&quot;Slide 191 - &amp;quot;Ventilation Systems&amp;quot;&quot;/&gt;&lt;property id=&quot;20307&quot; value=&quot;503&quot;/&gt;&lt;/object&gt;&lt;object type=&quot;3&quot; unique_id=&quot;139160&quot;&gt;&lt;property id=&quot;20148&quot; value=&quot;5&quot;/&gt;&lt;property id=&quot;20300&quot; value=&quot;Slide 193 - &amp;quot;Navigation Lights&amp;quot;&quot;/&gt;&lt;property id=&quot;20307&quot; value=&quot;505&quot;/&gt;&lt;/object&gt;&lt;object type=&quot;3&quot; unique_id=&quot;140991&quot;&gt;&lt;property id=&quot;20148&quot; value=&quot;5&quot;/&gt;&lt;property id=&quot;20300&quot; value=&quot;Slide 196 - &amp;quot;Navigation Lights&amp;quot;&quot;/&gt;&lt;property id=&quot;20307&quot; value=&quot;508&quot;/&gt;&lt;/object&gt;&lt;object type=&quot;3&quot; unique_id=&quot;140993&quot;&gt;&lt;property id=&quot;20148&quot; value=&quot;5&quot;/&gt;&lt;property id=&quot;20300&quot; value=&quot;Slide 197 - &amp;quot;Navigation Lights&amp;quot;&quot;/&gt;&lt;property id=&quot;20307&quot; value=&quot;510&quot;/&gt;&lt;/object&gt;&lt;object type=&quot;3&quot; unique_id=&quot;143955&quot;&gt;&lt;property id=&quot;20148&quot; value=&quot;5&quot;/&gt;&lt;property id=&quot;20300&quot; value=&quot;Slide 198 - &amp;quot;Navigation Lights&amp;quot;&quot;/&gt;&lt;property id=&quot;20307&quot; value=&quot;511&quot;/&gt;&lt;/object&gt;&lt;object type=&quot;3&quot; unique_id=&quot;143956&quot;&gt;&lt;property id=&quot;20148&quot; value=&quot;5&quot;/&gt;&lt;property id=&quot;20300&quot; value=&quot;Slide 199 - &amp;quot;Navigation Lights&amp;quot;&quot;/&gt;&lt;property id=&quot;20307&quot; value=&quot;512&quot;/&gt;&lt;/object&gt;&lt;object type=&quot;3&quot; unique_id=&quot;143957&quot;&gt;&lt;property id=&quot;20148&quot; value=&quot;5&quot;/&gt;&lt;property id=&quot;20300&quot; value=&quot;Slide 200 - &amp;quot;Visual Distress Signals&amp;quot;&quot;/&gt;&lt;property id=&quot;20307&quot; value=&quot;514&quot;/&gt;&lt;/object&gt;&lt;object type=&quot;3&quot; unique_id=&quot;143959&quot;&gt;&lt;property id=&quot;20148&quot; value=&quot;5&quot;/&gt;&lt;property id=&quot;20300&quot; value=&quot;Slide 201 - &amp;quot;Visual Distress Signals&amp;quot;&quot;/&gt;&lt;property id=&quot;20307&quot; value=&quot;516&quot;/&gt;&lt;/object&gt;&lt;object type=&quot;3&quot; unique_id=&quot;143960&quot;&gt;&lt;property id=&quot;20148&quot; value=&quot;5&quot;/&gt;&lt;property id=&quot;20300&quot; value=&quot;Slide 203 - &amp;quot;Visual Distress Signals&amp;quot;&quot;/&gt;&lt;property id=&quot;20307&quot; value=&quot;518&quot;/&gt;&lt;/object&gt;&lt;object type=&quot;3&quot; unique_id=&quot;143961&quot;&gt;&lt;property id=&quot;20148&quot; value=&quot;5&quot;/&gt;&lt;property id=&quot;20300&quot; value=&quot;Slide 204 - &amp;quot;Visual Distress Signals&amp;quot;&quot;/&gt;&lt;property id=&quot;20307&quot; value=&quot;520&quot;/&gt;&lt;/object&gt;&lt;object type=&quot;3&quot; unique_id=&quot;143962&quot;&gt;&lt;property id=&quot;20148&quot; value=&quot;5&quot;/&gt;&lt;property id=&quot;20300&quot; value=&quot;Slide 205 - &amp;quot;Sound-Producing Devices&amp;quot;&quot;/&gt;&lt;property id=&quot;20307&quot; value=&quot;521&quot;/&gt;&lt;/object&gt;&lt;object type=&quot;3&quot; unique_id=&quot;143963&quot;&gt;&lt;property id=&quot;20148&quot; value=&quot;5&quot;/&gt;&lt;property id=&quot;20300&quot; value=&quot;Slide 206 - &amp;quot;Sound-Producing Devices&amp;quot;&quot;/&gt;&lt;property id=&quot;20307&quot; value=&quot;523&quot;/&gt;&lt;/object&gt;&lt;object type=&quot;3&quot; unique_id=&quot;143966&quot;&gt;&lt;property id=&quot;20148&quot; value=&quot;5&quot;/&gt;&lt;property id=&quot;20300&quot; value=&quot;Slide 207 - &amp;quot;Other Equipment and Regulations&amp;quot;&quot;/&gt;&lt;property id=&quot;20307&quot; value=&quot;526&quot;/&gt;&lt;/object&gt;&lt;object type=&quot;3&quot; unique_id=&quot;147105&quot;&gt;&lt;property id=&quot;20148&quot; value=&quot;5&quot;/&gt;&lt;property id=&quot;20300&quot; value=&quot;Slide 209 - &amp;quot;Requirements Specific to PWCs&amp;quot;&quot;/&gt;&lt;property id=&quot;20307&quot; value=&quot;527&quot;/&gt;&lt;/object&gt;&lt;object type=&quot;3&quot; unique_id=&quot;147106&quot;&gt;&lt;property id=&quot;20148&quot; value=&quot;5&quot;/&gt;&lt;property id=&quot;20300&quot; value=&quot;Slide 210 - &amp;quot;Towing a Person Legally&amp;quot;&quot;/&gt;&lt;property id=&quot;20307&quot; value=&quot;528&quot;/&gt;&lt;/object&gt;&lt;object type=&quot;3&quot; unique_id=&quot;147108&quot;&gt;&lt;property id=&quot;20148&quot; value=&quot;5&quot;/&gt;&lt;property id=&quot;20300&quot; value=&quot;Slide 211 - &amp;quot;Waste, Oil, and Trash Disposal&amp;quot;&quot;/&gt;&lt;property id=&quot;20307&quot; value=&quot;530&quot;/&gt;&lt;/object&gt;&lt;object type=&quot;3&quot; unique_id=&quot;147109&quot;&gt;&lt;property id=&quot;20148&quot; value=&quot;5&quot;/&gt;&lt;property id=&quot;20300&quot; value=&quot;Slide 213 - &amp;quot;Waste, Oil, and Trash Disposal&amp;quot;&quot;/&gt;&lt;property id=&quot;20307&quot; value=&quot;532&quot;/&gt;&lt;/object&gt;&lt;object type=&quot;3&quot; unique_id=&quot;147111&quot;&gt;&lt;property id=&quot;20148&quot; value=&quot;5&quot;/&gt;&lt;property id=&quot;20300&quot; value=&quot;Slide 214 - &amp;quot;Waste, Oil, and Trash Disposal&amp;quot;&quot;/&gt;&lt;property id=&quot;20307&quot; value=&quot;534&quot;/&gt;&lt;/object&gt;&lt;object type=&quot;3&quot; unique_id=&quot;147112&quot;&gt;&lt;property id=&quot;20148&quot; value=&quot;5&quot;/&gt;&lt;property id=&quot;20300&quot; value=&quot;Slide 215 - &amp;quot;Waste, Oil, and Trash Disposal&amp;quot;&quot;/&gt;&lt;property id=&quot;20307&quot; value=&quot;535&quot;/&gt;&lt;/object&gt;&lt;object type=&quot;3&quot; unique_id=&quot;147114&quot;&gt;&lt;property id=&quot;20148&quot; value=&quot;5&quot;/&gt;&lt;property id=&quot;20300&quot; value=&quot;Slide 216 - &amp;quot;Waste, Oil, and Trash Disposal&amp;quot;&quot;/&gt;&lt;property id=&quot;20307&quot; value=&quot;537&quot;/&gt;&lt;/object&gt;&lt;object type=&quot;3&quot; unique_id=&quot;147116&quot;&gt;&lt;property id=&quot;20148&quot; value=&quot;5&quot;/&gt;&lt;property id=&quot;20300&quot; value=&quot;Slide 218 - &amp;quot;Waste, Oil, and Trash Disposal&amp;quot;&quot;/&gt;&lt;property id=&quot;20307&quot; value=&quot;539&quot;/&gt;&lt;/object&gt;&lt;object type=&quot;3&quot; unique_id=&quot;156550&quot;&gt;&lt;property id=&quot;20148&quot; value=&quot;5&quot;/&gt;&lt;property id=&quot;20300&quot; value=&quot;Slide 219 - &amp;quot;Waste, Oil, and Trash Disposal&amp;quot;&quot;/&gt;&lt;property id=&quot;20307&quot; value=&quot;540&quot;/&gt;&lt;/object&gt;&lt;object type=&quot;3&quot; unique_id=&quot;156551&quot;&gt;&lt;property id=&quot;20148&quot; value=&quot;5&quot;/&gt;&lt;property id=&quot;20300&quot; value=&quot;Slide 220 - &amp;quot;Waste, Oil, and Trash Disposal&amp;quot;&quot;/&gt;&lt;property id=&quot;20307&quot; value=&quot;542&quot;/&gt;&lt;/object&gt;&lt;object type=&quot;3&quot; unique_id=&quot;156552&quot;&gt;&lt;property id=&quot;20148&quot; value=&quot;5&quot;/&gt;&lt;property id=&quot;20300&quot; value=&quot;Slide 221 - &amp;quot;Waste, Oil, and Trash Disposal&amp;quot;&quot;/&gt;&lt;property id=&quot;20307&quot; value=&quot;541&quot;/&gt;&lt;/object&gt;&lt;object type=&quot;3&quot; unique_id=&quot;156553&quot;&gt;&lt;property id=&quot;20148&quot; value=&quot;5&quot;/&gt;&lt;property id=&quot;20300&quot; value=&quot;Slide 222 - &amp;quot;Stop Spread of Nuisance Species&amp;quot;&quot;/&gt;&lt;property id=&quot;20307&quot; value=&quot;544&quot;/&gt;&lt;/object&gt;&lt;object type=&quot;3&quot; unique_id=&quot;156554&quot;&gt;&lt;property id=&quot;20148&quot; value=&quot;5&quot;/&gt;&lt;property id=&quot;20300&quot; value=&quot;Slide 223 - &amp;quot;Stop Spread of Nuisance Species&amp;quot;&quot;/&gt;&lt;property id=&quot;20307&quot; value=&quot;546&quot;/&gt;&lt;/object&gt;&lt;object type=&quot;3&quot; unique_id=&quot;156555&quot;&gt;&lt;property id=&quot;20148&quot; value=&quot;5&quot;/&gt;&lt;property id=&quot;20300&quot; value=&quot;Slide 225 - &amp;quot;Accidents and Casualties&amp;quot;&quot;/&gt;&lt;property id=&quot;20307&quot; value=&quot;547&quot;/&gt;&lt;/object&gt;&lt;object type=&quot;3&quot; unique_id=&quot;156556&quot;&gt;&lt;property id=&quot;20148&quot; value=&quot;5&quot;/&gt;&lt;property id=&quot;20300&quot; value=&quot;Slide 226&quot;/&gt;&lt;property id=&quot;20307&quot; value=&quot;548&quot;/&gt;&lt;/object&gt;&lt;object type=&quot;3&quot; unique_id=&quot;156557&quot;&gt;&lt;property id=&quot;20148&quot; value=&quot;5&quot;/&gt;&lt;property id=&quot;20300&quot; value=&quot;Slide 227&quot;/&gt;&lt;property id=&quot;20307&quot; value=&quot;549&quot;/&gt;&lt;/object&gt;&lt;object type=&quot;3&quot; unique_id=&quot;170449&quot;&gt;&lt;property id=&quot;20148&quot; value=&quot;5&quot;/&gt;&lt;property id=&quot;20300&quot; value=&quot;Slide 283 - &amp;quot;Chapter Six&amp;#x0D;&amp;#x0A;&amp;quot;&quot;/&gt;&lt;property id=&quot;20307&quot; value=&quot;626&quot;/&gt;&lt;/object&gt;&lt;object type=&quot;3&quot; unique_id=&quot;170450&quot;&gt;&lt;property id=&quot;20148&quot; value=&quot;5&quot;/&gt;&lt;property id=&quot;20300&quot; value=&quot;Slide 284 - &amp;quot;Key Topics&amp;quot;&quot;/&gt;&lt;property id=&quot;20307&quot; value=&quot;627&quot;/&gt;&lt;/object&gt;&lt;object type=&quot;3&quot; unique_id=&quot;170451&quot;&gt;&lt;property id=&quot;20148&quot; value=&quot;5&quot;/&gt;&lt;property id=&quot;20300&quot; value=&quot;Slide 285 - &amp;quot;Objectives&amp;quot;&quot;/&gt;&lt;property id=&quot;20307&quot; value=&quot;629&quot;/&gt;&lt;/object&gt;&lt;object type=&quot;3&quot; unique_id=&quot;170452&quot;&gt;&lt;property id=&quot;20148&quot; value=&quot;5&quot;/&gt;&lt;property id=&quot;20300&quot; value=&quot;Slide 287 - &amp;quot;Responsibilities&amp;quot;&quot;/&gt;&lt;property id=&quot;20307&quot; value=&quot;630&quot;/&gt;&lt;/object&gt;&lt;object type=&quot;3&quot; unique_id=&quot;170453&quot;&gt;&lt;property id=&quot;20148&quot; value=&quot;5&quot;/&gt;&lt;property id=&quot;20300&quot; value=&quot;Slide 288 - &amp;quot;Responsibilities&amp;quot;&quot;/&gt;&lt;property id=&quot;20307&quot; value=&quot;632&quot;/&gt;&lt;/object&gt;&lt;object type=&quot;3&quot; unique_id=&quot;170454&quot;&gt;&lt;property id=&quot;20148&quot; value=&quot;5&quot;/&gt;&lt;property id=&quot;20300&quot; value=&quot;Slide 289 - &amp;quot;Responsibilities&amp;quot;&quot;/&gt;&lt;property id=&quot;20307&quot; value=&quot;633&quot;/&gt;&lt;/object&gt;&lt;object type=&quot;3&quot; unique_id=&quot;170455&quot;&gt;&lt;property id=&quot;20148&quot; value=&quot;5&quot;/&gt;&lt;property id=&quot;20300&quot; value=&quot;Slide 290 - &amp;quot;Responsibilities&amp;quot;&quot;/&gt;&lt;property id=&quot;20307&quot; value=&quot;634&quot;/&gt;&lt;/object&gt;&lt;object type=&quot;3&quot; unique_id=&quot;170456&quot;&gt;&lt;property id=&quot;20148&quot; value=&quot;5&quot;/&gt;&lt;property id=&quot;20300&quot; value=&quot;Slide 291 - &amp;quot;Responsibilities&amp;quot;&quot;/&gt;&lt;property id=&quot;20307&quot; value=&quot;635&quot;/&gt;&lt;/object&gt;&lt;object type=&quot;3&quot; unique_id=&quot;174261&quot;&gt;&lt;property id=&quot;20148&quot; value=&quot;5&quot;/&gt;&lt;property id=&quot;20300&quot; value=&quot;Slide 292 - &amp;quot;Responsibilities&amp;quot;&quot;/&gt;&lt;property id=&quot;20307&quot; value=&quot;637&quot;/&gt;&lt;/object&gt;&lt;object type=&quot;3&quot; unique_id=&quot;174262&quot;&gt;&lt;property id=&quot;20148&quot; value=&quot;5&quot;/&gt;&lt;property id=&quot;20300&quot; value=&quot;Slide 293 - &amp;quot;Responsibilities&amp;quot;&quot;/&gt;&lt;property id=&quot;20307&quot; value=&quot;638&quot;/&gt;&lt;/object&gt;&lt;object type=&quot;3&quot; unique_id=&quot;174263&quot;&gt;&lt;property id=&quot;20148&quot; value=&quot;5&quot;/&gt;&lt;property id=&quot;20300&quot; value=&quot;Slide 294 - &amp;quot;Paddlesports—Canoes, Kayaks, Rafts&amp;quot;&quot;/&gt;&lt;property id=&quot;20307&quot; value=&quot;639&quot;/&gt;&lt;/object&gt;&lt;object type=&quot;3&quot; unique_id=&quot;174264&quot;&gt;&lt;property id=&quot;20148&quot; value=&quot;5&quot;/&gt;&lt;property id=&quot;20300&quot; value=&quot;Slide 295 - &amp;quot;Paddlesports&amp;quot;&quot;/&gt;&lt;property id=&quot;20307&quot; value=&quot;640&quot;/&gt;&lt;/object&gt;&lt;object type=&quot;3&quot; unique_id=&quot;174265&quot;&gt;&lt;property id=&quot;20148&quot; value=&quot;5&quot;/&gt;&lt;property id=&quot;20300&quot; value=&quot;Slide 296 - &amp;quot;Paddlesports&amp;quot;&quot;/&gt;&lt;property id=&quot;20307&quot; value=&quot;641&quot;/&gt;&lt;/object&gt;&lt;object type=&quot;3&quot; unique_id=&quot;174266&quot;&gt;&lt;property id=&quot;20148&quot; value=&quot;5&quot;/&gt;&lt;property id=&quot;20300&quot; value=&quot;Slide 297 - &amp;quot;Paddlesports&amp;quot;&quot;/&gt;&lt;property id=&quot;20307&quot; value=&quot;642&quot;/&gt;&lt;/object&gt;&lt;object type=&quot;3&quot; unique_id=&quot;174267&quot;&gt;&lt;property id=&quot;20148&quot; value=&quot;5&quot;/&gt;&lt;property id=&quot;20300&quot; value=&quot;Slide 298 - &amp;quot;Water-Skiing&amp;quot;&quot;/&gt;&lt;property id=&quot;20307&quot; value=&quot;643&quot;/&gt;&lt;/object&gt;&lt;object type=&quot;3&quot; unique_id=&quot;174268&quot;&gt;&lt;property id=&quot;20148&quot; value=&quot;5&quot;/&gt;&lt;property id=&quot;20300&quot; value=&quot;Slide 299 - &amp;quot;Water-Skiing&amp;quot;&quot;/&gt;&lt;property id=&quot;20307&quot; value=&quot;644&quot;/&gt;&lt;/object&gt;&lt;object type=&quot;3&quot; unique_id=&quot;174269&quot;&gt;&lt;property id=&quot;20148&quot; value=&quot;5&quot;/&gt;&lt;property id=&quot;20300&quot; value=&quot;Slide 300 - &amp;quot;Water-Skiing&amp;quot;&quot;/&gt;&lt;property id=&quot;20307&quot; value=&quot;645&quot;/&gt;&lt;/object&gt;&lt;object type=&quot;3&quot; unique_id=&quot;178149&quot;&gt;&lt;property id=&quot;20148&quot; value=&quot;5&quot;/&gt;&lt;property id=&quot;20300&quot; value=&quot;Slide 36 - &amp;quot;Float Plan&amp;quot;&quot;/&gt;&lt;property id=&quot;20307&quot; value=&quot;659&quot;/&gt;&lt;/object&gt;&lt;object type=&quot;3&quot; unique_id=&quot;178150&quot;&gt;&lt;property id=&quot;20148&quot; value=&quot;5&quot;/&gt;&lt;property id=&quot;20300&quot; value=&quot;Slide 301 - &amp;quot;Water-Skiing&amp;quot;&quot;/&gt;&lt;property id=&quot;20307&quot; value=&quot;646&quot;/&gt;&lt;/object&gt;&lt;object type=&quot;3&quot; unique_id=&quot;178151&quot;&gt;&lt;property id=&quot;20148&quot; value=&quot;5&quot;/&gt;&lt;property id=&quot;20300&quot; value=&quot;Slide 302 - &amp;quot;Water-Skiing&amp;quot;&quot;/&gt;&lt;property id=&quot;20307&quot; value=&quot;647&quot;/&gt;&lt;/object&gt;&lt;object type=&quot;3&quot; unique_id=&quot;178152&quot;&gt;&lt;property id=&quot;20148&quot; value=&quot;5&quot;/&gt;&lt;property id=&quot;20300&quot; value=&quot;Slide 303 - &amp;quot;Water-Skiing&amp;quot;&quot;/&gt;&lt;property id=&quot;20307&quot; value=&quot;648&quot;/&gt;&lt;/object&gt;&lt;object type=&quot;3&quot; unique_id=&quot;178153&quot;&gt;&lt;property id=&quot;20148&quot; value=&quot;5&quot;/&gt;&lt;property id=&quot;20300&quot; value=&quot;Slide 305 - &amp;quot;Scuba Diving and Snorkeling&amp;quot;&quot;/&gt;&lt;property id=&quot;20307&quot; value=&quot;649&quot;/&gt;&lt;/object&gt;&lt;object type=&quot;3&quot; unique_id=&quot;178154&quot;&gt;&lt;property id=&quot;20148&quot; value=&quot;5&quot;/&gt;&lt;property id=&quot;20300&quot; value=&quot;Slide 306 - &amp;quot;Scuba Diving and Snorkeling&amp;quot;&quot;/&gt;&lt;property id=&quot;20307&quot; value=&quot;650&quot;/&gt;&lt;/object&gt;&lt;object type=&quot;3&quot; unique_id=&quot;178155&quot;&gt;&lt;property id=&quot;20148&quot; value=&quot;5&quot;/&gt;&lt;property id=&quot;20300&quot; value=&quot;Slide 307 - &amp;quot;Windsurfing&amp;quot;&quot;/&gt;&lt;property id=&quot;20307&quot; value=&quot;651&quot;/&gt;&lt;/object&gt;&lt;object type=&quot;3&quot; unique_id=&quot;178156&quot;&gt;&lt;property id=&quot;20148&quot; value=&quot;5&quot;/&gt;&lt;property id=&quot;20300&quot; value=&quot;Slide 308 - &amp;quot;Sailing&amp;quot;&quot;/&gt;&lt;property id=&quot;20307&quot; value=&quot;652&quot;/&gt;&lt;/object&gt;&lt;object type=&quot;3&quot; unique_id=&quot;178157&quot;&gt;&lt;property id=&quot;20148&quot; value=&quot;5&quot;/&gt;&lt;property id=&quot;20300&quot; value=&quot;Slide 309 - &amp;quot;Sailing&amp;quot;&quot;/&gt;&lt;property id=&quot;20307&quot; value=&quot;653&quot;/&gt;&lt;/object&gt;&lt;object type=&quot;3&quot; unique_id=&quot;178158&quot;&gt;&lt;property id=&quot;20148&quot; value=&quot;5&quot;/&gt;&lt;property id=&quot;20300&quot; value=&quot;Slide 310 - &amp;quot;Fishing&amp;quot;&quot;/&gt;&lt;property id=&quot;20307&quot; value=&quot;654&quot;/&gt;&lt;/object&gt;&lt;object type=&quot;3&quot; unique_id=&quot;178159&quot;&gt;&lt;property id=&quot;20148&quot; value=&quot;5&quot;/&gt;&lt;property id=&quot;20300&quot; value=&quot;Slide 311 - &amp;quot;Fishing&amp;quot;&quot;/&gt;&lt;property id=&quot;20307&quot; value=&quot;655&quot;/&gt;&lt;/object&gt;&lt;object type=&quot;3&quot; unique_id=&quot;178160&quot;&gt;&lt;property id=&quot;20148&quot; value=&quot;5&quot;/&gt;&lt;property id=&quot;20300&quot; value=&quot;Slide 312 - &amp;quot;Hunting&amp;quot;&quot;/&gt;&lt;property id=&quot;20307&quot; value=&quot;656&quot;/&gt;&lt;/object&gt;&lt;object type=&quot;3&quot; unique_id=&quot;178161&quot;&gt;&lt;property id=&quot;20148&quot; value=&quot;5&quot;/&gt;&lt;property id=&quot;20300&quot; value=&quot;Slide 313 - &amp;quot;Hunting&amp;quot;&quot;/&gt;&lt;property id=&quot;20307&quot; value=&quot;657&quot;/&gt;&lt;/object&gt;&lt;object type=&quot;3&quot; unique_id=&quot;178162&quot;&gt;&lt;property id=&quot;20148&quot; value=&quot;5&quot;/&gt;&lt;property id=&quot;20300&quot; value=&quot;Slide 314&quot;/&gt;&lt;property id=&quot;20307&quot; value=&quot;658&quot;/&gt;&lt;/object&gt;&lt;object type=&quot;3&quot; unique_id=&quot;178744&quot;&gt;&lt;property id=&quot;20148&quot; value=&quot;5&quot;/&gt;&lt;property id=&quot;20300&quot; value=&quot;Slide 304 - &amp;quot;Water-Skiing&amp;quot;&quot;/&gt;&lt;property id=&quot;20307&quot; value=&quot;660&quot;/&gt;&lt;/object&gt;&lt;object type=&quot;3&quot; unique_id=&quot;179037&quot;&gt;&lt;property id=&quot;20148&quot; value=&quot;5&quot;/&gt;&lt;property id=&quot;20300&quot; value=&quot;Slide 2&quot;/&gt;&lt;property id=&quot;20307&quot; value=&quot;661&quot;/&gt;&lt;/object&gt;&lt;object type=&quot;3&quot; unique_id=&quot;255586&quot;&gt;&lt;property id=&quot;20148&quot; value=&quot;5&quot;/&gt;&lt;property id=&quot;20300&quot; value=&quot;Slide 3 - &amp;quot;Class Plan&amp;quot;&quot;/&gt;&lt;property id=&quot;20307&quot; value=&quot;706&quot;/&gt;&lt;/object&gt;&lt;object type=&quot;3&quot; unique_id=&quot;255587&quot;&gt;&lt;property id=&quot;20148&quot; value=&quot;5&quot;/&gt;&lt;property id=&quot;20300&quot; value=&quot;Slide 4 - &amp;quot;Chapter One&amp;quot;&quot;/&gt;&lt;property id=&quot;20307&quot; value=&quot;679&quot;/&gt;&lt;/object&gt;&lt;object type=&quot;3&quot; unique_id=&quot;255588&quot;&gt;&lt;property id=&quot;20148&quot; value=&quot;5&quot;/&gt;&lt;property id=&quot;20300&quot; value=&quot;Slide 5 - &amp;quot;Key Topics&amp;quot;&quot;/&gt;&lt;property id=&quot;20307&quot; value=&quot;680&quot;/&gt;&lt;/object&gt;&lt;object type=&quot;3&quot; unique_id=&quot;255589&quot;&gt;&lt;property id=&quot;20148&quot; value=&quot;5&quot;/&gt;&lt;property id=&quot;20300&quot; value=&quot;Slide 6 - &amp;quot;Objectives&amp;quot;&quot;/&gt;&lt;property id=&quot;20307&quot; value=&quot;681&quot;/&gt;&lt;/object&gt;&lt;object type=&quot;3&quot; unique_id=&quot;255590&quot;&gt;&lt;property id=&quot;20148&quot; value=&quot;5&quot;/&gt;&lt;property id=&quot;20300&quot; value=&quot;Slide 7 - &amp;quot;The Many Parts of a Boat&amp;quot;&quot;/&gt;&lt;property id=&quot;20307&quot; value=&quot;682&quot;/&gt;&lt;/object&gt;&lt;object type=&quot;3&quot; unique_id=&quot;255591&quot;&gt;&lt;property id=&quot;20148&quot; value=&quot;5&quot;/&gt;&lt;property id=&quot;20300&quot; value=&quot;Slide 8 - &amp;quot;The Many Parts of a Boat&amp;quot;&quot;/&gt;&lt;property id=&quot;20307&quot; value=&quot;683&quot;/&gt;&lt;/object&gt;&lt;object type=&quot;3&quot; unique_id=&quot;255592&quot;&gt;&lt;property id=&quot;20148&quot; value=&quot;5&quot;/&gt;&lt;property id=&quot;20300&quot; value=&quot;Slide 9 - &amp;quot;Types of Boat Hulls&amp;quot;&quot;/&gt;&lt;property id=&quot;20307&quot; value=&quot;684&quot;/&gt;&lt;/object&gt;&lt;object type=&quot;3&quot; unique_id=&quot;255593&quot;&gt;&lt;property id=&quot;20148&quot; value=&quot;5&quot;/&gt;&lt;property id=&quot;20300&quot; value=&quot;Slide 10 - &amp;quot;Types of Boat Hulls&amp;quot;&quot;/&gt;&lt;property id=&quot;20307&quot; value=&quot;685&quot;/&gt;&lt;/object&gt;&lt;object type=&quot;3&quot; unique_id=&quot;255594&quot;&gt;&lt;property id=&quot;20148&quot; value=&quot;5&quot;/&gt;&lt;property id=&quot;20300&quot; value=&quot;Slide 11 - &amp;quot;Types of Boat Hulls&amp;quot;&quot;/&gt;&lt;property id=&quot;20307&quot; value=&quot;686&quot;/&gt;&lt;/object&gt;&lt;object type=&quot;3&quot; unique_id=&quot;255595&quot;&gt;&lt;property id=&quot;20148&quot; value=&quot;5&quot;/&gt;&lt;property id=&quot;20300&quot; value=&quot;Slide 12 - &amp;quot;Types of Boat Hulls&amp;quot;&quot;/&gt;&lt;property id=&quot;20307&quot; value=&quot;687&quot;/&gt;&lt;/object&gt;&lt;object type=&quot;3&quot; unique_id=&quot;255596&quot;&gt;&lt;property id=&quot;20148&quot; value=&quot;5&quot;/&gt;&lt;property id=&quot;20300&quot; value=&quot;Slide 13 - &amp;quot;Types of Boat Hulls&amp;quot;&quot;/&gt;&lt;property id=&quot;20307&quot; value=&quot;688&quot;/&gt;&lt;/object&gt;&lt;object type=&quot;3&quot; unique_id=&quot;255597&quot;&gt;&lt;property id=&quot;20148&quot; value=&quot;5&quot;/&gt;&lt;property id=&quot;20300&quot; value=&quot;Slide 14 - &amp;quot;Types of Boat Hulls&amp;quot;&quot;/&gt;&lt;property id=&quot;20307&quot; value=&quot;689&quot;/&gt;&lt;/object&gt;&lt;object type=&quot;3&quot; unique_id=&quot;255598&quot;&gt;&lt;property id=&quot;20148&quot; value=&quot;5&quot;/&gt;&lt;property id=&quot;20300&quot; value=&quot;Slide 15 - &amp;quot;Length of a Vessel&amp;quot;&quot;/&gt;&lt;property id=&quot;20307&quot; value=&quot;690&quot;/&gt;&lt;/object&gt;&lt;object type=&quot;3&quot; unique_id=&quot;255599&quot;&gt;&lt;property id=&quot;20148&quot; value=&quot;5&quot;/&gt;&lt;property id=&quot;20300&quot; value=&quot;Slide 16 - &amp;quot;Length of a Vessel&amp;quot;&quot;/&gt;&lt;property id=&quot;20307&quot; value=&quot;691&quot;/&gt;&lt;/object&gt;&lt;object type=&quot;3&quot; unique_id=&quot;255600&quot;&gt;&lt;property id=&quot;20148&quot; value=&quot;5&quot;/&gt;&lt;property id=&quot;20300&quot; value=&quot;Slide 17 - &amp;quot;Types of Engines and Drives&amp;quot;&quot;/&gt;&lt;property id=&quot;20307&quot; value=&quot;692&quot;/&gt;&lt;/object&gt;&lt;object type=&quot;3&quot; unique_id=&quot;255601&quot;&gt;&lt;property id=&quot;20148&quot; value=&quot;5&quot;/&gt;&lt;property id=&quot;20300&quot; value=&quot;Slide 18 - &amp;quot;Types of Engines and Drives&amp;quot;&quot;/&gt;&lt;property id=&quot;20307&quot; value=&quot;693&quot;/&gt;&lt;/object&gt;&lt;object type=&quot;3&quot; unique_id=&quot;255602&quot;&gt;&lt;property id=&quot;20148&quot; value=&quot;5&quot;/&gt;&lt;property id=&quot;20300&quot; value=&quot;Slide 19 - &amp;quot;Types of Engines and Drives&amp;quot;&quot;/&gt;&lt;property id=&quot;20307&quot; value=&quot;694&quot;/&gt;&lt;/object&gt;&lt;object type=&quot;3&quot; unique_id=&quot;255603&quot;&gt;&lt;property id=&quot;20148&quot; value=&quot;5&quot;/&gt;&lt;property id=&quot;20300&quot; value=&quot;Slide 20 - &amp;quot;Types of Engines and Drives&amp;quot;&quot;/&gt;&lt;property id=&quot;20307&quot; value=&quot;695&quot;/&gt;&lt;/object&gt;&lt;object type=&quot;3&quot; unique_id=&quot;255604&quot;&gt;&lt;property id=&quot;20148&quot; value=&quot;5&quot;/&gt;&lt;property id=&quot;20300&quot; value=&quot;Slide 21 - &amp;quot;Types of Engines and Drives&amp;quot;&quot;/&gt;&lt;property id=&quot;20307&quot; value=&quot;696&quot;/&gt;&lt;/object&gt;&lt;object type=&quot;3&quot; unique_id=&quot;255605&quot;&gt;&lt;property id=&quot;20148&quot; value=&quot;5&quot;/&gt;&lt;property id=&quot;20300&quot; value=&quot;Slide 22 - &amp;quot;Personal Watercraft (PWC)&amp;quot;&quot;/&gt;&lt;property id=&quot;20307&quot; value=&quot;697&quot;/&gt;&lt;/object&gt;&lt;object type=&quot;3&quot; unique_id=&quot;255606&quot;&gt;&lt;property id=&quot;20148&quot; value=&quot;5&quot;/&gt;&lt;property id=&quot;20300&quot; value=&quot;Slide 23 - &amp;quot;Personal Watercraft (PWC)&amp;quot;&quot;/&gt;&lt;property id=&quot;20307&quot; value=&quot;698&quot;/&gt;&lt;/object&gt;&lt;object type=&quot;3&quot; unique_id=&quot;255607&quot;&gt;&lt;property id=&quot;20148&quot; value=&quot;5&quot;/&gt;&lt;property id=&quot;20300&quot; value=&quot;Slide 24 - &amp;quot;Personal Watercraft (PWC)&amp;quot;&quot;/&gt;&lt;property id=&quot;20307&quot; value=&quot;699&quot;/&gt;&lt;/object&gt;&lt;object type=&quot;3&quot; unique_id=&quot;255608&quot;&gt;&lt;property id=&quot;20148&quot; value=&quot;5&quot;/&gt;&lt;property id=&quot;20300&quot; value=&quot;Slide 25 - &amp;quot;Sailboats&amp;quot;&quot;/&gt;&lt;property id=&quot;20307&quot; value=&quot;700&quot;/&gt;&lt;/object&gt;&lt;object type=&quot;3&quot; unique_id=&quot;255609&quot;&gt;&lt;property id=&quot;20148&quot; value=&quot;5&quot;/&gt;&lt;property id=&quot;20300&quot; value=&quot;Slide 26&quot;/&gt;&lt;property id=&quot;20307&quot; value=&quot;701&quot;/&gt;&lt;/object&gt;&lt;object type=&quot;3&quot; unique_id=&quot;255610&quot;&gt;&lt;property id=&quot;20148&quot; value=&quot;5&quot;/&gt;&lt;property id=&quot;20300&quot; value=&quot;Slide 27&quot;/&gt;&lt;property id=&quot;20307&quot; value=&quot;702&quot;/&gt;&lt;/object&gt;&lt;object type=&quot;3&quot; unique_id=&quot;255611&quot;&gt;&lt;property id=&quot;20148&quot; value=&quot;5&quot;/&gt;&lt;property id=&quot;20300&quot; value=&quot;Slide 28&quot;/&gt;&lt;property id=&quot;20307&quot; value=&quot;703&quot;/&gt;&lt;/object&gt;&lt;object type=&quot;3&quot; unique_id=&quot;255612&quot;&gt;&lt;property id=&quot;20148&quot; value=&quot;5&quot;/&gt;&lt;property id=&quot;20300&quot; value=&quot;Slide 49 - &amp;quot;Trailering Your Vessel&amp;quot;&quot;/&gt;&lt;property id=&quot;20307&quot; value=&quot;707&quot;/&gt;&lt;/object&gt;&lt;object type=&quot;3&quot; unique_id=&quot;255613&quot;&gt;&lt;property id=&quot;20148&quot; value=&quot;5&quot;/&gt;&lt;property id=&quot;20300&quot; value=&quot;Slide 59 - &amp;quot;Vessel Maintenance&amp;quot;&quot;/&gt;&lt;property id=&quot;20307&quot; value=&quot;708&quot;/&gt;&lt;/object&gt;&lt;object type=&quot;3&quot; unique_id=&quot;255614&quot;&gt;&lt;property id=&quot;20148&quot; value=&quot;5&quot;/&gt;&lt;property id=&quot;20300&quot; value=&quot;Slide 63 - &amp;quot;Preventing Theft&amp;quot;&quot;/&gt;&lt;property id=&quot;20307&quot; value=&quot;709&quot;/&gt;&lt;/object&gt;&lt;object type=&quot;3&quot; unique_id=&quot;255615&quot;&gt;&lt;property id=&quot;20148&quot; value=&quot;5&quot;/&gt;&lt;property id=&quot;20300&quot; value=&quot;Slide 72 - &amp;quot;Casting Off&amp;quot;&quot;/&gt;&lt;property id=&quot;20307&quot; value=&quot;710&quot;/&gt;&lt;/object&gt;&lt;object type=&quot;3&quot; unique_id=&quot;255616&quot;&gt;&lt;property id=&quot;20148&quot; value=&quot;5&quot;/&gt;&lt;property id=&quot;20300&quot; value=&quot;Slide 109 - &amp;quot;Night Navigation&amp;quot;&quot;/&gt;&lt;property id=&quot;20307&quot; value=&quot;711&quot;/&gt;&lt;/object&gt;&lt;object type=&quot;3&quot; unique_id=&quot;255617&quot;&gt;&lt;property id=&quot;20148&quot; value=&quot;5&quot;/&gt;&lt;property id=&quot;20300&quot; value=&quot;Slide 135 - &amp;quot;Changing Water Levels&amp;quot;&quot;/&gt;&lt;property id=&quot;20307&quot; value=&quot;712&quot;/&gt;&lt;/object&gt;&lt;object type=&quot;3&quot; unique_id=&quot;255618&quot;&gt;&lt;property id=&quot;20148&quot; value=&quot;5&quot;/&gt;&lt;property id=&quot;20300&quot; value=&quot;Slide 150 - &amp;quot;Avoid Propeller Strike Injuries&amp;quot;&quot;/&gt;&lt;property id=&quot;20307&quot; value=&quot;713&quot;/&gt;&lt;/object&gt;&lt;object type=&quot;3&quot; unique_id=&quot;255619&quot;&gt;&lt;property id=&quot;20148&quot; value=&quot;5&quot;/&gt;&lt;property id=&quot;20300&quot; value=&quot;Slide 169 - &amp;quot;Alcohol and Drugs&amp;quot;&quot;/&gt;&lt;property id=&quot;20307&quot; value=&quot;714&quot;/&gt;&lt;/object&gt;&lt;object type=&quot;3&quot; unique_id=&quot;255620&quot;&gt;&lt;property id=&quot;20148&quot; value=&quot;5&quot;/&gt;&lt;property id=&quot;20300&quot; value=&quot;Slide 173 - &amp;quot;Obstructing Navigation&amp;quot;&quot;/&gt;&lt;property id=&quot;20307&quot; value=&quot;715&quot;/&gt;&lt;/object&gt;&lt;object type=&quot;3&quot; unique_id=&quot;255621&quot;&gt;&lt;property id=&quot;20148&quot; value=&quot;5&quot;/&gt;&lt;property id=&quot;20300&quot; value=&quot;Slide 177 - &amp;quot;Personal Flotation Devices (PFDs)&amp;quot;&quot;/&gt;&lt;property id=&quot;20307&quot; value=&quot;716&quot;/&gt;&lt;/object&gt;&lt;object type=&quot;3&quot; unique_id=&quot;255622&quot;&gt;&lt;property id=&quot;20148&quot; value=&quot;5&quot;/&gt;&lt;property id=&quot;20300&quot; value=&quot;Slide 192 - &amp;quot;Ventilation Systems&amp;quot;&quot;/&gt;&lt;property id=&quot;20307&quot; value=&quot;717&quot;/&gt;&lt;/object&gt;&lt;object type=&quot;3&quot; unique_id=&quot;255623&quot;&gt;&lt;property id=&quot;20148&quot; value=&quot;5&quot;/&gt;&lt;property id=&quot;20300&quot; value=&quot;Slide 194 - &amp;quot;Navigation Lights&amp;quot;&quot;/&gt;&lt;property id=&quot;20307&quot; value=&quot;718&quot;/&gt;&lt;/object&gt;&lt;object type=&quot;3&quot; unique_id=&quot;255624&quot;&gt;&lt;property id=&quot;20148&quot; value=&quot;5&quot;/&gt;&lt;property id=&quot;20300&quot; value=&quot;Slide 195 - &amp;quot;Navigation Lights&amp;quot;&quot;/&gt;&lt;property id=&quot;20307&quot; value=&quot;719&quot;/&gt;&lt;/object&gt;&lt;object type=&quot;3&quot; unique_id=&quot;255625&quot;&gt;&lt;property id=&quot;20148&quot; value=&quot;5&quot;/&gt;&lt;property id=&quot;20300&quot; value=&quot;Slide 202 - &amp;quot;Visual Distress Signals&amp;quot;&quot;/&gt;&lt;property id=&quot;20307&quot; value=&quot;720&quot;/&gt;&lt;/object&gt;&lt;object type=&quot;3&quot; unique_id=&quot;255626&quot;&gt;&lt;property id=&quot;20148&quot; value=&quot;5&quot;/&gt;&lt;property id=&quot;20300&quot; value=&quot;Slide 208 - &amp;quot;Other Equipment and Regulations&amp;quot;&quot;/&gt;&lt;property id=&quot;20307&quot; value=&quot;721&quot;/&gt;&lt;/object&gt;&lt;object type=&quot;3&quot; unique_id=&quot;255627&quot;&gt;&lt;property id=&quot;20148&quot; value=&quot;5&quot;/&gt;&lt;property id=&quot;20300&quot; value=&quot;Slide 212 - &amp;quot;Waste, Oil, and Trash Disposal&amp;quot;&quot;/&gt;&lt;property id=&quot;20307&quot; value=&quot;722&quot;/&gt;&lt;/object&gt;&lt;object type=&quot;3&quot; unique_id=&quot;255628&quot;&gt;&lt;property id=&quot;20148&quot; value=&quot;5&quot;/&gt;&lt;property id=&quot;20300&quot; value=&quot;Slide 217 - &amp;quot;Waste, Oil, and Trash Disposal&amp;quot;&quot;/&gt;&lt;property id=&quot;20307&quot; value=&quot;723&quot;/&gt;&lt;/object&gt;&lt;object type=&quot;3&quot; unique_id=&quot;255629&quot;&gt;&lt;property id=&quot;20148&quot; value=&quot;5&quot;/&gt;&lt;property id=&quot;20300&quot; value=&quot;Slide 224 - &amp;quot;Stop Spread of Nuisance Species&amp;quot;&quot;/&gt;&lt;property id=&quot;20307&quot; value=&quot;724&quot;/&gt;&lt;/object&gt;&lt;object type=&quot;3&quot; unique_id=&quot;255630&quot;&gt;&lt;property id=&quot;20148&quot; value=&quot;5&quot;/&gt;&lt;property id=&quot;20300&quot; value=&quot;Slide 228 - &amp;quot;Chapter Five&amp;#x0D;&amp;#x0A;&amp;quot;&quot;/&gt;&lt;property id=&quot;20307&quot; value=&quot;725&quot;/&gt;&lt;/object&gt;&lt;object type=&quot;3&quot; unique_id=&quot;255631&quot;&gt;&lt;property id=&quot;20148&quot; value=&quot;5&quot;/&gt;&lt;property id=&quot;20300&quot; value=&quot;Slide 229 - &amp;quot;Key Topics&amp;quot;&quot;/&gt;&lt;property id=&quot;20307&quot; value=&quot;726&quot;/&gt;&lt;/object&gt;&lt;object type=&quot;3&quot; unique_id=&quot;255632&quot;&gt;&lt;property id=&quot;20148&quot; value=&quot;5&quot;/&gt;&lt;property id=&quot;20300&quot; value=&quot;Slide 230 - &amp;quot;Objectives&amp;quot;&quot;/&gt;&lt;property id=&quot;20307&quot; value=&quot;727&quot;/&gt;&lt;/object&gt;&lt;object type=&quot;3&quot; unique_id=&quot;255633&quot;&gt;&lt;property id=&quot;20148&quot; value=&quot;5&quot;/&gt;&lt;property id=&quot;20300&quot; value=&quot;Slide 231 - &amp;quot;Objectives&amp;quot;&quot;/&gt;&lt;property id=&quot;20307&quot; value=&quot;728&quot;/&gt;&lt;/object&gt;&lt;object type=&quot;3&quot; unique_id=&quot;255634&quot;&gt;&lt;property id=&quot;20148&quot; value=&quot;5&quot;/&gt;&lt;property id=&quot;20300&quot; value=&quot;Slide 232 - &amp;quot;Objectives&amp;quot;&quot;/&gt;&lt;property id=&quot;20307&quot; value=&quot;729&quot;/&gt;&lt;/object&gt;&lt;object type=&quot;3&quot; unique_id=&quot;255635&quot;&gt;&lt;property id=&quot;20148&quot; value=&quot;5&quot;/&gt;&lt;property id=&quot;20300&quot; value=&quot;Slide 233 - &amp;quot;Risk Management&amp;quot;&quot;/&gt;&lt;property id=&quot;20307&quot; value=&quot;730&quot;/&gt;&lt;/object&gt;&lt;object type=&quot;3&quot; unique_id=&quot;255636&quot;&gt;&lt;property id=&quot;20148&quot; value=&quot;5&quot;/&gt;&lt;property id=&quot;20300&quot; value=&quot;Slide 234 - &amp;quot;Risk Management&amp;quot;&quot;/&gt;&lt;property id=&quot;20307&quot; value=&quot;731&quot;/&gt;&lt;/object&gt;&lt;object type=&quot;3&quot; unique_id=&quot;255637&quot;&gt;&lt;property id=&quot;20148&quot; value=&quot;5&quot;/&gt;&lt;property id=&quot;20300&quot; value=&quot;Slide 235 - &amp;quot;Risk Management&amp;quot;&quot;/&gt;&lt;property id=&quot;20307&quot; value=&quot;732&quot;/&gt;&lt;/object&gt;&lt;object type=&quot;3&quot; unique_id=&quot;255638&quot;&gt;&lt;property id=&quot;20148&quot; value=&quot;5&quot;/&gt;&lt;property id=&quot;20300&quot; value=&quot;Slide 236 - &amp;quot;Risk Management&amp;quot;&quot;/&gt;&lt;property id=&quot;20307&quot; value=&quot;733&quot;/&gt;&lt;/object&gt;&lt;object type=&quot;3&quot; unique_id=&quot;255639&quot;&gt;&lt;property id=&quot;20148&quot; value=&quot;5&quot;/&gt;&lt;property id=&quot;20300&quot; value=&quot;Slide 237 - &amp;quot;Risk Management&amp;quot;&quot;/&gt;&lt;property id=&quot;20307&quot; value=&quot;734&quot;/&gt;&lt;/object&gt;&lt;object type=&quot;3&quot; unique_id=&quot;255640&quot;&gt;&lt;property id=&quot;20148&quot; value=&quot;5&quot;/&gt;&lt;property id=&quot;20300&quot; value=&quot;Slide 238 - &amp;quot;Risk Management&amp;quot;&quot;/&gt;&lt;property id=&quot;20307&quot; value=&quot;735&quot;/&gt;&lt;/object&gt;&lt;object type=&quot;3&quot; unique_id=&quot;255641&quot;&gt;&lt;property id=&quot;20148&quot; value=&quot;5&quot;/&gt;&lt;property id=&quot;20300&quot; value=&quot;Slide 239 - &amp;quot;Risk Management&amp;quot;&quot;/&gt;&lt;property id=&quot;20307&quot; value=&quot;736&quot;/&gt;&lt;/object&gt;&lt;object type=&quot;3&quot; unique_id=&quot;255642&quot;&gt;&lt;property id=&quot;20148&quot; value=&quot;5&quot;/&gt;&lt;property id=&quot;20300&quot; value=&quot;Slide 240 - &amp;quot;Risk Management&amp;quot;&quot;/&gt;&lt;property id=&quot;20307&quot; value=&quot;737&quot;/&gt;&lt;/object&gt;&lt;object type=&quot;3&quot; unique_id=&quot;255643&quot;&gt;&lt;property id=&quot;20148&quot; value=&quot;5&quot;/&gt;&lt;property id=&quot;20300&quot; value=&quot;Slide 241 - &amp;quot;Boating Accidents&amp;quot;&quot;/&gt;&lt;property id=&quot;20307&quot; value=&quot;738&quot;/&gt;&lt;/object&gt;&lt;object type=&quot;3&quot; unique_id=&quot;255644&quot;&gt;&lt;property id=&quot;20148&quot; value=&quot;5&quot;/&gt;&lt;property id=&quot;20300&quot; value=&quot;Slide 242 - &amp;quot;Boating Accidents&amp;quot;&quot;/&gt;&lt;property id=&quot;20307&quot; value=&quot;739&quot;/&gt;&lt;/object&gt;&lt;object type=&quot;3&quot; unique_id=&quot;255645&quot;&gt;&lt;property id=&quot;20148&quot; value=&quot;5&quot;/&gt;&lt;property id=&quot;20300&quot; value=&quot;Slide 243 - &amp;quot;Boating Accidents&amp;quot;&quot;/&gt;&lt;property id=&quot;20307&quot; value=&quot;740&quot;/&gt;&lt;/object&gt;&lt;object type=&quot;3&quot; unique_id=&quot;255646&quot;&gt;&lt;property id=&quot;20148&quot; value=&quot;5&quot;/&gt;&lt;property id=&quot;20300&quot; value=&quot;Slide 244 - &amp;quot;Boating Accidents&amp;quot;&quot;/&gt;&lt;property id=&quot;20307&quot; value=&quot;741&quot;/&gt;&lt;/object&gt;&lt;object type=&quot;3&quot; unique_id=&quot;255647&quot;&gt;&lt;property id=&quot;20148&quot; value=&quot;5&quot;/&gt;&lt;property id=&quot;20300&quot; value=&quot;Slide 245 - &amp;quot;Boating Accidents&amp;quot;&quot;/&gt;&lt;property id=&quot;20307&quot; value=&quot;742&quot;/&gt;&lt;/object&gt;&lt;object type=&quot;3&quot; unique_id=&quot;255648&quot;&gt;&lt;property id=&quot;20148&quot; value=&quot;5&quot;/&gt;&lt;property id=&quot;20300&quot; value=&quot;Slide 246 - &amp;quot;Boating Accidents&amp;quot;&quot;/&gt;&lt;property id=&quot;20307&quot; value=&quot;743&quot;/&gt;&lt;/object&gt;&lt;object type=&quot;3&quot; unique_id=&quot;255649&quot;&gt;&lt;property id=&quot;20148&quot; value=&quot;5&quot;/&gt;&lt;property id=&quot;20300&quot; value=&quot;Slide 247 - &amp;quot;Boating Accidents&amp;quot;&quot;/&gt;&lt;property id=&quot;20307&quot; value=&quot;744&quot;/&gt;&lt;/object&gt;&lt;object type=&quot;3&quot; unique_id=&quot;255650&quot;&gt;&lt;property id=&quot;20148&quot; value=&quot;5&quot;/&gt;&lt;property id=&quot;20300&quot; value=&quot;Slide 248 - &amp;quot;Boating Accidents&amp;quot;&quot;/&gt;&lt;property id=&quot;20307&quot; value=&quot;745&quot;/&gt;&lt;/object&gt;&lt;object type=&quot;3&quot; unique_id=&quot;255651&quot;&gt;&lt;property id=&quot;20148&quot; value=&quot;5&quot;/&gt;&lt;property id=&quot;20300&quot; value=&quot;Slide 249 - &amp;quot;Boating Accidents&amp;quot;&quot;/&gt;&lt;property id=&quot;20307&quot; value=&quot;746&quot;/&gt;&lt;/object&gt;&lt;object type=&quot;3&quot; unique_id=&quot;255652&quot;&gt;&lt;property id=&quot;20148&quot; value=&quot;5&quot;/&gt;&lt;property id=&quot;20300&quot; value=&quot;Slide 250 - &amp;quot;Boating Accidents&amp;quot;&quot;/&gt;&lt;property id=&quot;20307&quot; value=&quot;747&quot;/&gt;&lt;/object&gt;&lt;object type=&quot;3&quot; unique_id=&quot;255653&quot;&gt;&lt;property id=&quot;20148&quot; value=&quot;5&quot;/&gt;&lt;property id=&quot;20300&quot; value=&quot;Slide 251 - &amp;quot;Boating Accidents&amp;quot;&quot;/&gt;&lt;property id=&quot;20307&quot; value=&quot;748&quot;/&gt;&lt;/object&gt;&lt;object type=&quot;3&quot; unique_id=&quot;255654&quot;&gt;&lt;property id=&quot;20148&quot; value=&quot;5&quot;/&gt;&lt;property id=&quot;20300&quot; value=&quot;Slide 252 - &amp;quot;Boating Accidents&amp;quot;&quot;/&gt;&lt;property id=&quot;20307&quot; value=&quot;749&quot;/&gt;&lt;/object&gt;&lt;object type=&quot;3&quot; unique_id=&quot;255655&quot;&gt;&lt;property id=&quot;20148&quot; value=&quot;5&quot;/&gt;&lt;property id=&quot;20300&quot; value=&quot;Slide 253 - &amp;quot;Boating Accidents&amp;quot;&quot;/&gt;&lt;property id=&quot;20307&quot; value=&quot;750&quot;/&gt;&lt;/object&gt;&lt;object type=&quot;3&quot; unique_id=&quot;255656&quot;&gt;&lt;property id=&quot;20148&quot; value=&quot;5&quot;/&gt;&lt;property id=&quot;20300&quot; value=&quot;Slide 254 - &amp;quot;Personal Injuries&amp;quot;&quot;/&gt;&lt;property id=&quot;20307&quot; value=&quot;751&quot;/&gt;&lt;/object&gt;&lt;object type=&quot;3&quot; unique_id=&quot;255657&quot;&gt;&lt;property id=&quot;20148&quot; value=&quot;5&quot;/&gt;&lt;property id=&quot;20300&quot; value=&quot;Slide 255 - &amp;quot;Personal Injuries&amp;quot;&quot;/&gt;&lt;property id=&quot;20307&quot; value=&quot;752&quot;/&gt;&lt;/object&gt;&lt;object type=&quot;3&quot; unique_id=&quot;255658&quot;&gt;&lt;property id=&quot;20148&quot; value=&quot;5&quot;/&gt;&lt;property id=&quot;20300&quot; value=&quot;Slide 256 - &amp;quot;Personal Injuries&amp;quot;&quot;/&gt;&lt;property id=&quot;20307&quot; value=&quot;753&quot;/&gt;&lt;/object&gt;&lt;object type=&quot;3&quot; unique_id=&quot;255659&quot;&gt;&lt;property id=&quot;20148&quot; value=&quot;5&quot;/&gt;&lt;property id=&quot;20300&quot; value=&quot;Slide 257 - &amp;quot;Personal Injuries&amp;quot;&quot;/&gt;&lt;property id=&quot;20307&quot; value=&quot;754&quot;/&gt;&lt;/object&gt;&lt;object type=&quot;3&quot; unique_id=&quot;255660&quot;&gt;&lt;property id=&quot;20148&quot; value=&quot;5&quot;/&gt;&lt;property id=&quot;20300&quot; value=&quot;Slide 258 - &amp;quot;Personal Injuries&amp;quot;&quot;/&gt;&lt;property id=&quot;20307&quot; value=&quot;755&quot;/&gt;&lt;/object&gt;&lt;object type=&quot;3&quot; unique_id=&quot;255661&quot;&gt;&lt;property id=&quot;20148&quot; value=&quot;5&quot;/&gt;&lt;property id=&quot;20300&quot; value=&quot;Slide 259 - &amp;quot;Personal Injuries&amp;quot;&quot;/&gt;&lt;property id=&quot;20307&quot; value=&quot;756&quot;/&gt;&lt;/object&gt;&lt;object type=&quot;3&quot; unique_id=&quot;255662&quot;&gt;&lt;property id=&quot;20148&quot; value=&quot;5&quot;/&gt;&lt;property id=&quot;20300&quot; value=&quot;Slide 260 - &amp;quot;Personal Injuries&amp;quot;&quot;/&gt;&lt;property id=&quot;20307&quot; value=&quot;757&quot;/&gt;&lt;/object&gt;&lt;object type=&quot;3&quot; unique_id=&quot;255663&quot;&gt;&lt;property id=&quot;20148&quot; value=&quot;5&quot;/&gt;&lt;property id=&quot;20300&quot; value=&quot;Slide 261 - &amp;quot;Personal Injuries&amp;quot;&quot;/&gt;&lt;property id=&quot;20307&quot; value=&quot;758&quot;/&gt;&lt;/object&gt;&lt;object type=&quot;3&quot; unique_id=&quot;255664&quot;&gt;&lt;property id=&quot;20148&quot; value=&quot;5&quot;/&gt;&lt;property id=&quot;20300&quot; value=&quot;Slide 262 - &amp;quot;Personal Injuries&amp;quot;&quot;/&gt;&lt;property id=&quot;20307&quot; value=&quot;759&quot;/&gt;&lt;/object&gt;&lt;object type=&quot;3&quot; unique_id=&quot;255665&quot;&gt;&lt;property id=&quot;20148&quot; value=&quot;5&quot;/&gt;&lt;property id=&quot;20300&quot; value=&quot;Slide 263 - &amp;quot;Personal Injuries&amp;quot;&quot;/&gt;&lt;property id=&quot;20307&quot; value=&quot;760&quot;/&gt;&lt;/object&gt;&lt;object type=&quot;3&quot; unique_id=&quot;255666&quot;&gt;&lt;property id=&quot;20148&quot; value=&quot;5&quot;/&gt;&lt;property id=&quot;20300&quot; value=&quot;Slide 264 - &amp;quot;Personal Injuries&amp;quot;&quot;/&gt;&lt;property id=&quot;20307&quot; value=&quot;761&quot;/&gt;&lt;/object&gt;&lt;object type=&quot;3&quot; unique_id=&quot;255667&quot;&gt;&lt;property id=&quot;20148&quot; value=&quot;5&quot;/&gt;&lt;property id=&quot;20300&quot; value=&quot;Slide 265 - &amp;quot;Personal Injuries&amp;quot;&quot;/&gt;&lt;property id=&quot;20307&quot; value=&quot;762&quot;/&gt;&lt;/object&gt;&lt;object type=&quot;3&quot; unique_id=&quot;255668&quot;&gt;&lt;property id=&quot;20148&quot; value=&quot;5&quot;/&gt;&lt;property id=&quot;20300&quot; value=&quot;Slide 266 - &amp;quot;Personal Injuries&amp;quot;&quot;/&gt;&lt;property id=&quot;20307&quot; value=&quot;763&quot;/&gt;&lt;/object&gt;&lt;object type=&quot;3&quot; unique_id=&quot;255669&quot;&gt;&lt;property id=&quot;20148&quot; value=&quot;5&quot;/&gt;&lt;property id=&quot;20300&quot; value=&quot;Slide 267 - &amp;quot;Personal Injuries&amp;quot;&quot;/&gt;&lt;property id=&quot;20307&quot; value=&quot;764&quot;/&gt;&lt;/object&gt;&lt;object type=&quot;3&quot; unique_id=&quot;255670&quot;&gt;&lt;property id=&quot;20148&quot; value=&quot;5&quot;/&gt;&lt;property id=&quot;20300&quot; value=&quot;Slide 268 - &amp;quot;Personal Injuries&amp;quot;&quot;/&gt;&lt;property id=&quot;20307&quot; value=&quot;765&quot;/&gt;&lt;/object&gt;&lt;object type=&quot;3&quot; unique_id=&quot;255671&quot;&gt;&lt;property id=&quot;20148&quot; value=&quot;5&quot;/&gt;&lt;property id=&quot;20300&quot; value=&quot;Slide 269 - &amp;quot;Personal Injuries&amp;quot;&quot;/&gt;&lt;property id=&quot;20307&quot; value=&quot;766&quot;/&gt;&lt;/object&gt;&lt;object type=&quot;3&quot; unique_id=&quot;255672&quot;&gt;&lt;property id=&quot;20148&quot; value=&quot;5&quot;/&gt;&lt;property id=&quot;20300&quot; value=&quot;Slide 270 - &amp;quot;Personal Injuries&amp;quot;&quot;/&gt;&lt;property id=&quot;20307&quot; value=&quot;767&quot;/&gt;&lt;/object&gt;&lt;object type=&quot;3&quot; unique_id=&quot;255673&quot;&gt;&lt;property id=&quot;20148&quot; value=&quot;5&quot;/&gt;&lt;property id=&quot;20300&quot; value=&quot;Slide 271 - &amp;quot;Personal Injuries&amp;quot;&quot;/&gt;&lt;property id=&quot;20307&quot; value=&quot;768&quot;/&gt;&lt;/object&gt;&lt;object type=&quot;3&quot; unique_id=&quot;255674&quot;&gt;&lt;property id=&quot;20148&quot; value=&quot;5&quot;/&gt;&lt;property id=&quot;20300&quot; value=&quot;Slide 272 - &amp;quot;Personal Injuries&amp;quot;&quot;/&gt;&lt;property id=&quot;20307&quot; value=&quot;769&quot;/&gt;&lt;/object&gt;&lt;object type=&quot;3&quot; unique_id=&quot;255675&quot;&gt;&lt;property id=&quot;20148&quot; value=&quot;5&quot;/&gt;&lt;property id=&quot;20300&quot; value=&quot;Slide 273 - &amp;quot;Personal Injuries&amp;quot;&quot;/&gt;&lt;property id=&quot;20307&quot; value=&quot;770&quot;/&gt;&lt;/object&gt;&lt;object type=&quot;3&quot; unique_id=&quot;255676&quot;&gt;&lt;property id=&quot;20148&quot; value=&quot;5&quot;/&gt;&lt;property id=&quot;20300&quot; value=&quot;Slide 274 - &amp;quot;Personal Injuries&amp;quot;&quot;/&gt;&lt;property id=&quot;20307&quot; value=&quot;771&quot;/&gt;&lt;/object&gt;&lt;object type=&quot;3&quot; unique_id=&quot;255677&quot;&gt;&lt;property id=&quot;20148&quot; value=&quot;5&quot;/&gt;&lt;property id=&quot;20300&quot; value=&quot;Slide 275 - &amp;quot;Weather Emergencies&amp;quot;&quot;/&gt;&lt;property id=&quot;20307&quot; value=&quot;772&quot;/&gt;&lt;/object&gt;&lt;object type=&quot;3&quot; unique_id=&quot;255678&quot;&gt;&lt;property id=&quot;20148&quot; value=&quot;5&quot;/&gt;&lt;property id=&quot;20300&quot; value=&quot;Slide 276 - &amp;quot;Weather Emergencies&amp;quot;&quot;/&gt;&lt;property id=&quot;20307&quot; value=&quot;773&quot;/&gt;&lt;/object&gt;&lt;object type=&quot;3&quot; unique_id=&quot;255679&quot;&gt;&lt;property id=&quot;20148&quot; value=&quot;5&quot;/&gt;&lt;property id=&quot;20300&quot; value=&quot;Slide 277 - &amp;quot;Weather Emergencies&amp;quot;&quot;/&gt;&lt;property id=&quot;20307&quot; value=&quot;774&quot;/&gt;&lt;/object&gt;&lt;object type=&quot;3&quot; unique_id=&quot;255680&quot;&gt;&lt;property id=&quot;20148&quot; value=&quot;5&quot;/&gt;&lt;property id=&quot;20300&quot; value=&quot;Slide 278 - &amp;quot;Weather Emergencies&amp;quot;&quot;/&gt;&lt;property id=&quot;20307&quot; value=&quot;775&quot;/&gt;&lt;/object&gt;&lt;object type=&quot;3&quot; unique_id=&quot;255681&quot;&gt;&lt;property id=&quot;20148&quot; value=&quot;5&quot;/&gt;&lt;property id=&quot;20300&quot; value=&quot;Slide 279 - &amp;quot;Weather Emergencies&amp;quot;&quot;/&gt;&lt;property id=&quot;20307&quot; value=&quot;776&quot;/&gt;&lt;/object&gt;&lt;object type=&quot;3&quot; unique_id=&quot;255682&quot;&gt;&lt;property id=&quot;20148&quot; value=&quot;5&quot;/&gt;&lt;property id=&quot;20300&quot; value=&quot;Slide 280 - &amp;quot;Weather Emergencies&amp;quot;&quot;/&gt;&lt;property id=&quot;20307&quot; value=&quot;777&quot;/&gt;&lt;/object&gt;&lt;object type=&quot;3&quot; unique_id=&quot;255683&quot;&gt;&lt;property id=&quot;20148&quot; value=&quot;5&quot;/&gt;&lt;property id=&quot;20300&quot; value=&quot;Slide 281 - &amp;quot;Summoning Help&amp;quot;&quot;/&gt;&lt;property id=&quot;20307&quot; value=&quot;778&quot;/&gt;&lt;/object&gt;&lt;object type=&quot;3&quot; unique_id=&quot;255684&quot;&gt;&lt;property id=&quot;20148&quot; value=&quot;5&quot;/&gt;&lt;property id=&quot;20300&quot; value=&quot;Slide 282&quot;/&gt;&lt;property id=&quot;20307&quot; value=&quot;779&quot;/&gt;&lt;/object&gt;&lt;object type=&quot;3&quot; unique_id=&quot;255685&quot;&gt;&lt;property id=&quot;20148&quot; value=&quot;5&quot;/&gt;&lt;property id=&quot;20300&quot; value=&quot;Slide 286 - &amp;quot;Objectives&amp;quot;&quot;/&gt;&lt;property id=&quot;20307&quot; value=&quot;780&quot;/&gt;&lt;/object&gt;&lt;object type=&quot;3&quot; unique_id=&quot;264310&quot;&gt;&lt;property id=&quot;20148&quot; value=&quot;5&quot;/&gt;&lt;property id=&quot;20300&quot; value=&quot;Slide 167&quot;/&gt;&lt;property id=&quot;20307&quot; value=&quot;78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Boat Ed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F6FC6"/>
      </a:accent2>
      <a:accent3>
        <a:srgbClr val="59A9F2"/>
      </a:accent3>
      <a:accent4>
        <a:srgbClr val="0F6FC6"/>
      </a:accent4>
      <a:accent5>
        <a:srgbClr val="7CCA62"/>
      </a:accent5>
      <a:accent6>
        <a:srgbClr val="A5C249"/>
      </a:accent6>
      <a:hlink>
        <a:srgbClr val="59A9F2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20131</TotalTime>
  <Words>1976</Words>
  <Application>Microsoft Office PowerPoint</Application>
  <PresentationFormat>On-screen Show (4:3)</PresentationFormat>
  <Paragraphs>312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Wingdings 2</vt:lpstr>
      <vt:lpstr>Office Theme</vt:lpstr>
      <vt:lpstr>title page</vt:lpstr>
      <vt:lpstr>BOAT AMERICA  en español</vt:lpstr>
      <vt:lpstr>El curso cubre seis capitulos</vt:lpstr>
      <vt:lpstr>Capítulo 1</vt:lpstr>
      <vt:lpstr>TEMAS CLAVES</vt:lpstr>
      <vt:lpstr>Debe saber como…</vt:lpstr>
      <vt:lpstr>Las diversas partes de un barco</vt:lpstr>
      <vt:lpstr>Otras diversas partes de un barco </vt:lpstr>
      <vt:lpstr>"Varios diseños de cascos"</vt:lpstr>
      <vt:lpstr>"Varios diseños de cascos"</vt:lpstr>
      <vt:lpstr>Tipos de cascos</vt:lpstr>
      <vt:lpstr>Tipos de cascos  </vt:lpstr>
      <vt:lpstr>Tipos de cascos</vt:lpstr>
      <vt:lpstr>La eslora de una embarcación</vt:lpstr>
      <vt:lpstr>La eslora de una embarcación</vt:lpstr>
      <vt:lpstr>La eslora de una embarcación</vt:lpstr>
      <vt:lpstr>CLASIFICACION POR ESLORA </vt:lpstr>
      <vt:lpstr>Tipos de motores y unidades </vt:lpstr>
      <vt:lpstr>Tipos de motores y unidades </vt:lpstr>
      <vt:lpstr>Tipos de motores y unidades </vt:lpstr>
      <vt:lpstr>Tipos de motores y unidades </vt:lpstr>
      <vt:lpstr>Tipo de motores y unidades</vt:lpstr>
      <vt:lpstr>Motos  Acuáticas  Personale</vt:lpstr>
      <vt:lpstr>Moto Acuática Personal</vt:lpstr>
      <vt:lpstr>Función - Moto Acuática</vt:lpstr>
      <vt:lpstr>Veleros</vt:lpstr>
      <vt:lpstr>Repaso de Capítulo 1 </vt:lpstr>
      <vt:lpstr>Repaso</vt:lpstr>
      <vt:lpstr>Repasso</vt:lpstr>
      <vt:lpstr>PowerPoint Presentation</vt:lpstr>
      <vt:lpstr>PowerPoint Presentation</vt:lpstr>
      <vt:lpstr>Repasso</vt:lpstr>
      <vt:lpstr>Fin de Capitulo 1</vt:lpstr>
    </vt:vector>
  </TitlesOfParts>
  <Company>Kalkomey Enterprises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Stroup</dc:creator>
  <cp:lastModifiedBy>Harry Tipper III</cp:lastModifiedBy>
  <cp:revision>2297</cp:revision>
  <cp:lastPrinted>2020-09-02T19:07:24Z</cp:lastPrinted>
  <dcterms:created xsi:type="dcterms:W3CDTF">2010-11-03T21:16:10Z</dcterms:created>
  <dcterms:modified xsi:type="dcterms:W3CDTF">2020-12-11T13:48:10Z</dcterms:modified>
</cp:coreProperties>
</file>